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25" r:id="rId2"/>
    <p:sldId id="424" r:id="rId3"/>
    <p:sldId id="414" r:id="rId4"/>
    <p:sldId id="428" r:id="rId5"/>
    <p:sldId id="406" r:id="rId6"/>
    <p:sldId id="416" r:id="rId7"/>
    <p:sldId id="410" r:id="rId8"/>
    <p:sldId id="411" r:id="rId9"/>
    <p:sldId id="426" r:id="rId10"/>
    <p:sldId id="427" r:id="rId11"/>
    <p:sldId id="417" r:id="rId12"/>
    <p:sldId id="420" r:id="rId13"/>
    <p:sldId id="419" r:id="rId14"/>
    <p:sldId id="422" r:id="rId15"/>
    <p:sldId id="418" r:id="rId16"/>
    <p:sldId id="423" r:id="rId17"/>
    <p:sldId id="421" r:id="rId18"/>
    <p:sldId id="412" r:id="rId19"/>
    <p:sldId id="392" r:id="rId20"/>
    <p:sldId id="393" r:id="rId21"/>
    <p:sldId id="394" r:id="rId22"/>
    <p:sldId id="397" r:id="rId23"/>
    <p:sldId id="396" r:id="rId24"/>
    <p:sldId id="398" r:id="rId25"/>
    <p:sldId id="399" r:id="rId26"/>
    <p:sldId id="401" r:id="rId27"/>
    <p:sldId id="402" r:id="rId28"/>
    <p:sldId id="403" r:id="rId29"/>
    <p:sldId id="404" r:id="rId30"/>
    <p:sldId id="395" r:id="rId31"/>
    <p:sldId id="405" r:id="rId32"/>
    <p:sldId id="409" r:id="rId33"/>
    <p:sldId id="413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9F1BFEE9-74F0-7EC6-75B2-49E6A9F4FE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9641F601-B91C-760B-BE0F-5CA66EF448E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>
            <a:extLst>
              <a:ext uri="{FF2B5EF4-FFF2-40B4-BE49-F238E27FC236}">
                <a16:creationId xmlns:a16="http://schemas.microsoft.com/office/drawing/2014/main" id="{7DA6BFB6-5489-93F6-883A-ED73ACF5E9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>
            <a:extLst>
              <a:ext uri="{FF2B5EF4-FFF2-40B4-BE49-F238E27FC236}">
                <a16:creationId xmlns:a16="http://schemas.microsoft.com/office/drawing/2014/main" id="{1B1A62F9-8628-347F-08F2-203EF3974B4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DC41231-B9F2-4C00-96AC-0FC7F1BD3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9E665-6E39-42D1-9F02-605F62F9091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C52CD-BE46-45D7-8B18-B89DF1B0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a.u</a:t>
            </a:r>
            <a:r>
              <a:rPr lang="en-US" dirty="0"/>
              <a:t>. means “arbitrary unit” of vibrations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2CD-BE46-45D7-8B18-B89DF1B0E5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6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Ultrasound uses high frequency sound waves.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52CD-BE46-45D7-8B18-B89DF1B0E5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7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04EDC-CA60-08E5-2FD7-544D6C0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05C84B-0241-2A03-6A54-477B035BD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2C3BA4-BE9E-7C10-C4CD-ED0CA8783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8BB4-CB55-4C66-848D-057176EFAD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32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8F6754-5C11-BB89-934A-D00BEEA0C6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231C09-F89D-C67F-BC50-1358FE96E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76DEA1-F8BF-4D90-7803-7F6F4500E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C6050-F271-49A6-8BBE-9D47F21C12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61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995877-C1ED-B464-20BC-F224545567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C6AB37-64E6-6805-66F2-3931E3092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49EB1A-70C2-1E8D-04D7-56F4B14064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2ED7-083C-4760-BD1C-E887C38C1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34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6C0300-B8BA-14DC-791E-B5459AF31F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E969E2-6DB7-1813-D878-9C22AC371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2D982A-34CA-F47C-8899-8317817AD3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A4304-62AF-415B-8B2A-D25566EE6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17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B9D419-356A-3E5C-F773-42C416419E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042FD1-5608-FF8C-F17B-CBB5D7A6C8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EA2417-B3E3-6BA4-D716-0F0CB9CAB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5C6BE-5327-497F-937C-EBE9838283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1785AB-5C2E-13DF-B8C0-DA29D387AC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EED533-63D6-AFE6-E694-DFB2E7F240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E70F6E-0BCC-5A60-F584-613989775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30359-3C34-489B-B56A-BBFF1AB0BF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88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E72160-215E-6707-93DD-0B147B8D51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A264369-BD85-DE74-021D-B8B5BECD85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834849-A66C-30C9-6137-EA78BD8A08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19CF7-4F38-406C-AE96-EACD347923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48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34BC24-C341-2C9F-9903-3443991DEC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2039FC2-6563-BD5F-ADB4-BA2487F09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A912DA-B397-43D1-A953-F31870A020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02A56-ADFC-4588-98C8-4F456FA49E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54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22C1927-9D49-15EC-764E-5665C12310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19D8EB-7731-D982-A71C-B684539D7D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C65FD3-6020-F6CD-8A63-330865BD35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73640-C0D5-4D8A-9BC9-45C8060F2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07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FBB2D0-C15C-9606-29BD-5E42EAFA32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D3A6B9-FEBE-3F77-B0DB-6A17203D1B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97051D-25DD-D466-882E-8B34F2A389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1460A-2F55-4153-9A14-93C73EEEA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7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CCCE22-2904-DC82-9374-E59FCC45E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18AC77-A143-6DDD-BE6F-D26AE1E03B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ACE0E-241E-7B97-E809-12423E47C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5D63D-DE5A-4146-AE68-948F2743D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45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0D1D8ED-301C-0140-7C51-82D80C724C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7969FE4-5FDC-7386-FC58-0607F2C8FD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73BAA03-DEA6-1A9C-F516-01ED221136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2D09AA4-421B-4353-047F-8B3F4262B6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5C14BB-5115-789C-B999-6C8175CF09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7BEDE95-A76B-4EF5-8196-BA45B1F927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sonograms\barnowl.mp3" TargetMode="External"/><Relationship Id="rId1" Type="http://schemas.microsoft.com/office/2007/relationships/media" Target="file:///D:\sonograms\barnowl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Bird%20Song%20and%20Sonograms%20Program\rstowhee.mp3" TargetMode="External"/><Relationship Id="rId1" Type="http://schemas.microsoft.com/office/2007/relationships/media" Target="file:///F:\Bird%20Song%20and%20Sonograms%20Program\rstowhee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Bird%20Song%20and%20Sonograms%20Program\parula.mp3" TargetMode="External"/><Relationship Id="rId1" Type="http://schemas.microsoft.com/office/2007/relationships/media" Target="file:///F:\Bird%20Song%20and%20Sonograms%20Program\parula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Bird%20Song%20and%20Sonograms%20Program\bobwhite.mp3" TargetMode="External"/><Relationship Id="rId1" Type="http://schemas.microsoft.com/office/2007/relationships/media" Target="file:///F:\Bird%20Song%20and%20Sonograms%20Program\bobwhite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Bird%20Song%20and%20Sonograms%20Program\grasshoppersparrow.mp3" TargetMode="External"/><Relationship Id="rId1" Type="http://schemas.microsoft.com/office/2007/relationships/media" Target="file:///F:\Bird%20Song%20and%20Sonograms%20Program\grasshoppersparrow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Bird%20Song%20and%20Sonograms%20Program\sora.mp3" TargetMode="External"/><Relationship Id="rId1" Type="http://schemas.microsoft.com/office/2007/relationships/media" Target="file:///F:\Bird%20Song%20and%20Sonograms%20Program\sora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Bird%20Song%20and%20Sonograms%20Program\blackrail.mp3" TargetMode="External"/><Relationship Id="rId1" Type="http://schemas.microsoft.com/office/2007/relationships/media" Target="file:///F:\Bird%20Song%20and%20Sonograms%20Program\blackrail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Bird%20Song%20and%20Sonograms%20Program\wpw.mp3" TargetMode="External"/><Relationship Id="rId1" Type="http://schemas.microsoft.com/office/2007/relationships/media" Target="file:///F:\Bird%20Song%20and%20Sonograms%20Program\wpw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Bird%20Song%20and%20Sonograms%20Program\gww.mp3" TargetMode="External"/><Relationship Id="rId1" Type="http://schemas.microsoft.com/office/2007/relationships/media" Target="file:///F:\Bird%20Song%20and%20Sonograms%20Program\gww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Bird%20Song%20and%20Sonograms%20Program\hoodedw.mp3" TargetMode="External"/><Relationship Id="rId1" Type="http://schemas.microsoft.com/office/2007/relationships/media" Target="file:///F:\Bird%20Song%20and%20Sonograms%20Program\hoodedw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Bird%20Song%20and%20Sonograms%20Program\btgw.mp3" TargetMode="External"/><Relationship Id="rId1" Type="http://schemas.microsoft.com/office/2007/relationships/media" Target="file:///F:\Bird%20Song%20and%20Sonograms%20Program\btgw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Bird%20Song%20and%20Sonograms%20Program\woodthrush.mp3" TargetMode="External"/><Relationship Id="rId1" Type="http://schemas.microsoft.com/office/2007/relationships/media" Target="file:///F:\Bird%20Song%20and%20Sonograms%20Program\woodthrush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Bird%20Song%20and%20Sonograms%20Program\canyonwren.mp3" TargetMode="External"/><Relationship Id="rId1" Type="http://schemas.microsoft.com/office/2007/relationships/media" Target="file:///F:\Bird%20Song%20and%20Sonograms%20Program\canyonwren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Bird%20Song%20and%20Sonograms%20Program\sonograms10.mp3" TargetMode="External"/><Relationship Id="rId1" Type="http://schemas.microsoft.com/office/2007/relationships/media" Target="file:///F:\Bird%20Song%20and%20Sonograms%20Program\sonograms10.mp3" TargetMode="Externa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2722E-4DF9-24AC-1288-CCCF04A23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95600"/>
            <a:ext cx="7772400" cy="1470025"/>
          </a:xfrm>
        </p:spPr>
        <p:txBody>
          <a:bodyPr/>
          <a:lstStyle/>
          <a:p>
            <a:r>
              <a:rPr kumimoji="0" lang="en-US" altLang="en-US" sz="80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Enhance Your Life </a:t>
            </a:r>
            <a:r>
              <a:rPr kumimoji="0" lang="en-US" altLang="en-US" sz="8000" b="0" i="0" u="none" strike="noStrike" kern="1200" cap="none" spc="0" normalizeH="0" baseline="0" noProof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World:</a:t>
            </a:r>
            <a:br>
              <a:rPr kumimoji="0" lang="en-US" altLang="en-US" sz="8000" b="0" i="0" u="none" strike="noStrike" kern="1200" cap="none" spc="0" normalizeH="0" baseline="0" noProof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8000" b="0" i="0" u="none" strike="noStrike" kern="1200" cap="none" spc="0" normalizeH="0" baseline="0" noProof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 </a:t>
            </a:r>
            <a:r>
              <a:rPr kumimoji="0" lang="en-US" altLang="en-US" sz="80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Aware</a:t>
            </a:r>
            <a:br>
              <a:rPr kumimoji="0" lang="en-US" altLang="en-US" sz="80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80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Your  Environment!</a:t>
            </a:r>
            <a:br>
              <a:rPr kumimoji="0" lang="en-US" altLang="en-US" sz="44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0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id="{768F151E-5D26-8668-7878-3C57B9E7F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Note the handout instructions</a:t>
            </a:r>
            <a:b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but stop after </a:t>
            </a: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two sentences.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aper with text and images&#10;&#10;Description automatically generated">
            <a:extLst>
              <a:ext uri="{FF2B5EF4-FFF2-40B4-BE49-F238E27FC236}">
                <a16:creationId xmlns:a16="http://schemas.microsoft.com/office/drawing/2014/main" id="{53800043-0A56-C1BA-2358-CADBC7E6D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00219"/>
            <a:ext cx="3893181" cy="53355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D1DEBA-5C70-B5FB-9BB6-623A0BBDA5D8}"/>
              </a:ext>
            </a:extLst>
          </p:cNvPr>
          <p:cNvSpPr txBox="1"/>
          <p:nvPr/>
        </p:nvSpPr>
        <p:spPr>
          <a:xfrm>
            <a:off x="0" y="1295400"/>
            <a:ext cx="899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+mn-lt"/>
              </a:rPr>
              <a:t>A note on the term “sonogram:”</a:t>
            </a:r>
          </a:p>
          <a:p>
            <a:endParaRPr lang="en-US" sz="4800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n-US" sz="4800" dirty="0">
                <a:effectLst/>
                <a:latin typeface="+mn-lt"/>
                <a:ea typeface="Times New Roman" panose="02020603050405020304" pitchFamily="18" charset="0"/>
              </a:rPr>
              <a:t>A SPECTROGRAM is a visual </a:t>
            </a:r>
            <a:br>
              <a:rPr lang="en-US" sz="48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4800" dirty="0">
                <a:effectLst/>
                <a:latin typeface="+mn-lt"/>
                <a:ea typeface="Times New Roman" panose="02020603050405020304" pitchFamily="18" charset="0"/>
              </a:rPr>
              <a:t>representation of the spectrum </a:t>
            </a:r>
            <a:br>
              <a:rPr lang="en-US" sz="48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4800" dirty="0">
                <a:effectLst/>
                <a:latin typeface="+mn-lt"/>
                <a:ea typeface="Times New Roman" panose="02020603050405020304" pitchFamily="18" charset="0"/>
              </a:rPr>
              <a:t>of frequencies of a signal as it </a:t>
            </a:r>
            <a:br>
              <a:rPr lang="en-US" sz="48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4800" dirty="0">
                <a:effectLst/>
                <a:latin typeface="+mn-lt"/>
                <a:ea typeface="Times New Roman" panose="02020603050405020304" pitchFamily="18" charset="0"/>
              </a:rPr>
              <a:t>varies over time. </a:t>
            </a:r>
            <a:br>
              <a:rPr lang="en-US" sz="1800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16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D1DEBA-5C70-B5FB-9BB6-623A0BBDA5D8}"/>
              </a:ext>
            </a:extLst>
          </p:cNvPr>
          <p:cNvSpPr txBox="1"/>
          <p:nvPr/>
        </p:nvSpPr>
        <p:spPr>
          <a:xfrm>
            <a:off x="152400" y="1"/>
            <a:ext cx="8991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Not only can a spectrogram be generated by sound - but also, for example, by an earthquake: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</a:rPr>
              <a:t>October 23, 2017       Mediterranean Locations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graph of a seismogram&#10;&#10;Description automatically generated">
            <a:extLst>
              <a:ext uri="{FF2B5EF4-FFF2-40B4-BE49-F238E27FC236}">
                <a16:creationId xmlns:a16="http://schemas.microsoft.com/office/drawing/2014/main" id="{26E3AFAD-0D46-6FAD-A79D-0422BDC07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737044"/>
            <a:ext cx="5653554" cy="413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3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D1DEBA-5C70-B5FB-9BB6-623A0BBDA5D8}"/>
              </a:ext>
            </a:extLst>
          </p:cNvPr>
          <p:cNvSpPr txBox="1"/>
          <p:nvPr/>
        </p:nvSpPr>
        <p:spPr>
          <a:xfrm>
            <a:off x="152400" y="1"/>
            <a:ext cx="8991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Not only can a spectrogram be generated by sound - but also, for example, by radar: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colorful graph with text&#10;&#10;Description automatically generated with medium confidence">
            <a:extLst>
              <a:ext uri="{FF2B5EF4-FFF2-40B4-BE49-F238E27FC236}">
                <a16:creationId xmlns:a16="http://schemas.microsoft.com/office/drawing/2014/main" id="{C82DE192-537C-4D56-5236-657B74EB7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62199"/>
            <a:ext cx="647001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95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16EA35-587B-C565-8D38-17332B8090EA}"/>
              </a:ext>
            </a:extLst>
          </p:cNvPr>
          <p:cNvSpPr txBox="1"/>
          <p:nvPr/>
        </p:nvSpPr>
        <p:spPr>
          <a:xfrm>
            <a:off x="120653" y="2514600"/>
            <a:ext cx="89026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effectLst/>
                <a:latin typeface="+mn-lt"/>
                <a:ea typeface="Times New Roman" panose="02020603050405020304" pitchFamily="18" charset="0"/>
              </a:rPr>
              <a:t>A SONOGRAM (or SONOGRAPH)</a:t>
            </a:r>
          </a:p>
          <a:p>
            <a:pPr algn="ctr"/>
            <a:r>
              <a:rPr lang="en-US" sz="4400" dirty="0">
                <a:latin typeface="+mn-lt"/>
                <a:ea typeface="Times New Roman" panose="02020603050405020304" pitchFamily="18" charset="0"/>
              </a:rPr>
              <a:t>is specifically</a:t>
            </a:r>
          </a:p>
          <a:p>
            <a:pPr algn="ctr"/>
            <a:r>
              <a:rPr lang="en-US" sz="4400" dirty="0">
                <a:latin typeface="+mn-lt"/>
                <a:ea typeface="Times New Roman" panose="02020603050405020304" pitchFamily="18" charset="0"/>
              </a:rPr>
              <a:t>a </a:t>
            </a:r>
            <a:r>
              <a:rPr lang="en-US" sz="4400" dirty="0">
                <a:effectLst/>
                <a:latin typeface="+mn-lt"/>
                <a:ea typeface="Times New Roman" panose="02020603050405020304" pitchFamily="18" charset="0"/>
              </a:rPr>
              <a:t>spectrogram of sound waves.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46179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16EA35-587B-C565-8D38-17332B8090EA}"/>
              </a:ext>
            </a:extLst>
          </p:cNvPr>
          <p:cNvSpPr txBox="1"/>
          <p:nvPr/>
        </p:nvSpPr>
        <p:spPr>
          <a:xfrm>
            <a:off x="474126" y="762000"/>
            <a:ext cx="844756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S" sz="36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3600" dirty="0">
                <a:effectLst/>
                <a:latin typeface="+mn-lt"/>
                <a:ea typeface="Times New Roman" panose="02020603050405020304" pitchFamily="18" charset="0"/>
              </a:rPr>
              <a:t>However, to complicate things,</a:t>
            </a:r>
          </a:p>
          <a:p>
            <a:pPr algn="ctr"/>
            <a:r>
              <a:rPr lang="en-US" sz="3600" dirty="0">
                <a:effectLst/>
                <a:latin typeface="+mn-lt"/>
                <a:ea typeface="Times New Roman" panose="02020603050405020304" pitchFamily="18" charset="0"/>
              </a:rPr>
              <a:t>the term </a:t>
            </a:r>
            <a:r>
              <a:rPr lang="en-US" sz="4800" dirty="0">
                <a:effectLst/>
                <a:latin typeface="+mn-lt"/>
                <a:ea typeface="Times New Roman" panose="02020603050405020304" pitchFamily="18" charset="0"/>
              </a:rPr>
              <a:t>sonogram</a:t>
            </a:r>
          </a:p>
          <a:p>
            <a:pPr algn="ctr"/>
            <a:r>
              <a:rPr lang="en-US" sz="3600" dirty="0">
                <a:effectLst/>
                <a:latin typeface="+mn-lt"/>
                <a:ea typeface="Times New Roman" panose="02020603050405020304" pitchFamily="18" charset="0"/>
              </a:rPr>
              <a:t>these days is mainly used for </a:t>
            </a:r>
            <a:br>
              <a:rPr lang="en-US" sz="36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3600" dirty="0">
                <a:effectLst/>
                <a:latin typeface="+mn-lt"/>
                <a:ea typeface="Times New Roman" panose="02020603050405020304" pitchFamily="18" charset="0"/>
              </a:rPr>
              <a:t>medical ultrasound images -</a:t>
            </a:r>
          </a:p>
          <a:p>
            <a:pPr algn="ctr"/>
            <a:r>
              <a:rPr lang="en-US" sz="3600" dirty="0">
                <a:effectLst/>
                <a:latin typeface="+mn-lt"/>
                <a:ea typeface="Times New Roman" panose="02020603050405020304" pitchFamily="18" charset="0"/>
              </a:rPr>
              <a:t>where Ultrasound is an imaging method</a:t>
            </a:r>
          </a:p>
          <a:p>
            <a:pPr algn="ctr"/>
            <a:r>
              <a:rPr lang="en-US" sz="3600" dirty="0">
                <a:effectLst/>
                <a:latin typeface="+mn-lt"/>
                <a:ea typeface="Times New Roman" panose="02020603050405020304" pitchFamily="18" charset="0"/>
              </a:rPr>
              <a:t>that uses sound waves to produce</a:t>
            </a:r>
          </a:p>
          <a:p>
            <a:pPr algn="ctr"/>
            <a:r>
              <a:rPr lang="en-US" sz="3600" dirty="0">
                <a:effectLst/>
                <a:latin typeface="+mn-lt"/>
                <a:ea typeface="Times New Roman" panose="02020603050405020304" pitchFamily="18" charset="0"/>
              </a:rPr>
              <a:t>images of something within the body.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1118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by ultrasound image&#10;&#10;Description automatically generated with medium confidence">
            <a:extLst>
              <a:ext uri="{FF2B5EF4-FFF2-40B4-BE49-F238E27FC236}">
                <a16:creationId xmlns:a16="http://schemas.microsoft.com/office/drawing/2014/main" id="{CA3CC6CE-3EAA-D2D2-5E12-076B7ACD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3852215" cy="4089400"/>
          </a:xfrm>
          <a:prstGeom prst="rect">
            <a:avLst/>
          </a:prstGeom>
        </p:spPr>
      </p:pic>
      <p:pic>
        <p:nvPicPr>
          <p:cNvPr id="7" name="Picture 6" descr="A fetus inside of a uterus&#10;&#10;Description automatically generated">
            <a:extLst>
              <a:ext uri="{FF2B5EF4-FFF2-40B4-BE49-F238E27FC236}">
                <a16:creationId xmlns:a16="http://schemas.microsoft.com/office/drawing/2014/main" id="{D687F35E-07CB-0BAB-AF10-6A346D6D2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5" y="0"/>
            <a:ext cx="4418860" cy="4101811"/>
          </a:xfrm>
          <a:prstGeom prst="rect">
            <a:avLst/>
          </a:prstGeom>
        </p:spPr>
      </p:pic>
      <p:pic>
        <p:nvPicPr>
          <p:cNvPr id="9" name="Picture 8" descr="A close-up of a ultrasound&#10;&#10;Description automatically generated">
            <a:extLst>
              <a:ext uri="{FF2B5EF4-FFF2-40B4-BE49-F238E27FC236}">
                <a16:creationId xmlns:a16="http://schemas.microsoft.com/office/drawing/2014/main" id="{4D9D19C5-525F-DC2E-33D4-F10BE94DA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0585"/>
            <a:ext cx="3886200" cy="2694870"/>
          </a:xfrm>
          <a:prstGeom prst="rect">
            <a:avLst/>
          </a:prstGeom>
        </p:spPr>
      </p:pic>
      <p:pic>
        <p:nvPicPr>
          <p:cNvPr id="11" name="Picture 10" descr="A close-up of an ultrasound image&#10;&#10;Description automatically generated">
            <a:extLst>
              <a:ext uri="{FF2B5EF4-FFF2-40B4-BE49-F238E27FC236}">
                <a16:creationId xmlns:a16="http://schemas.microsoft.com/office/drawing/2014/main" id="{E89B0E3D-26AD-1571-7577-C825E9E09F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4170585"/>
            <a:ext cx="4000500" cy="27023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F6BC82-19DB-D9F3-8432-A5252CC5D9A9}"/>
              </a:ext>
            </a:extLst>
          </p:cNvPr>
          <p:cNvSpPr txBox="1"/>
          <p:nvPr/>
        </p:nvSpPr>
        <p:spPr>
          <a:xfrm>
            <a:off x="3930588" y="5102521"/>
            <a:ext cx="1178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Corotid</a:t>
            </a:r>
            <a:endParaRPr lang="en-US" sz="2400" dirty="0"/>
          </a:p>
          <a:p>
            <a:pPr algn="ctr"/>
            <a:r>
              <a:rPr lang="en-US" sz="2400" dirty="0"/>
              <a:t>Artery</a:t>
            </a:r>
          </a:p>
        </p:txBody>
      </p:sp>
    </p:spTree>
    <p:extLst>
      <p:ext uri="{BB962C8B-B14F-4D97-AF65-F5344CB8AC3E}">
        <p14:creationId xmlns:p14="http://schemas.microsoft.com/office/powerpoint/2010/main" val="2227713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16EA35-587B-C565-8D38-17332B8090EA}"/>
              </a:ext>
            </a:extLst>
          </p:cNvPr>
          <p:cNvSpPr txBox="1"/>
          <p:nvPr/>
        </p:nvSpPr>
        <p:spPr>
          <a:xfrm>
            <a:off x="291236" y="609600"/>
            <a:ext cx="839204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effectLst/>
                <a:latin typeface="+mn-lt"/>
                <a:ea typeface="Times New Roman" panose="02020603050405020304" pitchFamily="18" charset="0"/>
              </a:rPr>
              <a:t>In this presentation,</a:t>
            </a:r>
          </a:p>
          <a:p>
            <a:pPr algn="ctr"/>
            <a:r>
              <a:rPr lang="en-US" sz="3600" dirty="0">
                <a:effectLst/>
                <a:latin typeface="+mn-lt"/>
                <a:ea typeface="Times New Roman" panose="02020603050405020304" pitchFamily="18" charset="0"/>
              </a:rPr>
              <a:t>the term </a:t>
            </a:r>
            <a:r>
              <a:rPr lang="en-US" sz="7200" dirty="0">
                <a:effectLst/>
                <a:latin typeface="+mn-lt"/>
                <a:ea typeface="Times New Roman" panose="02020603050405020304" pitchFamily="18" charset="0"/>
              </a:rPr>
              <a:t>sonogram</a:t>
            </a:r>
            <a:endParaRPr lang="en-US" sz="3600" dirty="0">
              <a:latin typeface="+mn-lt"/>
              <a:ea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+mn-lt"/>
                <a:ea typeface="Times New Roman" panose="02020603050405020304" pitchFamily="18" charset="0"/>
              </a:rPr>
              <a:t>w</a:t>
            </a:r>
            <a:r>
              <a:rPr lang="en-US" sz="3600" dirty="0">
                <a:effectLst/>
                <a:latin typeface="+mn-lt"/>
                <a:ea typeface="Times New Roman" panose="02020603050405020304" pitchFamily="18" charset="0"/>
              </a:rPr>
              <a:t>ill be used in the more</a:t>
            </a:r>
          </a:p>
          <a:p>
            <a:pPr algn="ctr"/>
            <a:r>
              <a:rPr lang="en-US" sz="3600" dirty="0">
                <a:effectLst/>
                <a:latin typeface="+mn-lt"/>
                <a:ea typeface="Times New Roman" panose="02020603050405020304" pitchFamily="18" charset="0"/>
              </a:rPr>
              <a:t>traditional sense –</a:t>
            </a:r>
          </a:p>
          <a:p>
            <a:pPr algn="ctr"/>
            <a:endParaRPr lang="en-US" sz="3600" dirty="0">
              <a:effectLst/>
              <a:latin typeface="+mn-lt"/>
              <a:ea typeface="Times New Roman" panose="02020603050405020304" pitchFamily="18" charset="0"/>
            </a:endParaRPr>
          </a:p>
          <a:p>
            <a:pPr algn="ctr"/>
            <a:r>
              <a:rPr lang="en-US" sz="3600" dirty="0">
                <a:effectLst/>
                <a:latin typeface="+mn-lt"/>
                <a:ea typeface="Times New Roman" panose="02020603050405020304" pitchFamily="18" charset="0"/>
              </a:rPr>
              <a:t>when sonograms were first used in the </a:t>
            </a:r>
          </a:p>
          <a:p>
            <a:pPr algn="ctr"/>
            <a:r>
              <a:rPr lang="en-US" sz="3600" dirty="0">
                <a:effectLst/>
                <a:latin typeface="+mn-lt"/>
                <a:ea typeface="Times New Roman" panose="02020603050405020304" pitchFamily="18" charset="0"/>
              </a:rPr>
              <a:t>1940s for bird songs –</a:t>
            </a:r>
          </a:p>
          <a:p>
            <a:pPr algn="ctr"/>
            <a:endParaRPr lang="en-US" sz="3600" dirty="0">
              <a:effectLst/>
              <a:latin typeface="+mn-lt"/>
              <a:ea typeface="Times New Roman" panose="02020603050405020304" pitchFamily="18" charset="0"/>
            </a:endParaRPr>
          </a:p>
          <a:p>
            <a:pPr algn="ctr"/>
            <a:r>
              <a:rPr lang="en-US" sz="3600" dirty="0">
                <a:effectLst/>
                <a:latin typeface="+mn-lt"/>
                <a:ea typeface="Times New Roman" panose="02020603050405020304" pitchFamily="18" charset="0"/>
              </a:rPr>
              <a:t>to mean a spectrogram of sound waves.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4168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BA0836B9-4162-9DC1-220B-220A08583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532"/>
            <a:ext cx="9144000" cy="4482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410C73-3291-9622-3D8E-07FEF3A1A3ED}"/>
              </a:ext>
            </a:extLst>
          </p:cNvPr>
          <p:cNvSpPr txBox="1"/>
          <p:nvPr/>
        </p:nvSpPr>
        <p:spPr>
          <a:xfrm>
            <a:off x="3200400" y="0"/>
            <a:ext cx="30828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(Back to Handout)</a:t>
            </a:r>
          </a:p>
          <a:p>
            <a:pPr algn="ctr"/>
            <a:r>
              <a:rPr lang="en-US" sz="4000" dirty="0"/>
              <a:t>Sonogram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C57AFB-0AC7-F74B-5EC1-BD8C57EEB360}"/>
              </a:ext>
            </a:extLst>
          </p:cNvPr>
          <p:cNvSpPr txBox="1"/>
          <p:nvPr/>
        </p:nvSpPr>
        <p:spPr>
          <a:xfrm>
            <a:off x="3352800" y="5943600"/>
            <a:ext cx="3082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(Back to Handout)</a:t>
            </a:r>
          </a:p>
        </p:txBody>
      </p:sp>
    </p:spTree>
    <p:extLst>
      <p:ext uri="{BB962C8B-B14F-4D97-AF65-F5344CB8AC3E}">
        <p14:creationId xmlns:p14="http://schemas.microsoft.com/office/powerpoint/2010/main" val="2135037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1.bp.blogspot.com/_9mfg1yX3ZgQ/THfGNxXA55I/AAAAAAAAEJM/kNs-jK2bPhQ/s1600/barn+Owl+in+Roof+Hole.jpg">
            <a:extLst>
              <a:ext uri="{FF2B5EF4-FFF2-40B4-BE49-F238E27FC236}">
                <a16:creationId xmlns:a16="http://schemas.microsoft.com/office/drawing/2014/main" id="{D050A6ED-B8AB-4C66-7FE6-730BBF0AF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5E7EBD-8CF3-9847-2DC7-A764D0E5549D}"/>
              </a:ext>
            </a:extLst>
          </p:cNvPr>
          <p:cNvSpPr txBox="1"/>
          <p:nvPr/>
        </p:nvSpPr>
        <p:spPr>
          <a:xfrm>
            <a:off x="0" y="228600"/>
            <a:ext cx="2819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3"/>
                </a:solidFill>
                <a:latin typeface="Arial" charset="0"/>
              </a:rPr>
              <a:t>Barn Owl</a:t>
            </a:r>
          </a:p>
        </p:txBody>
      </p:sp>
      <p:pic>
        <p:nvPicPr>
          <p:cNvPr id="4" name="barnowl.mp3">
            <a:hlinkClick r:id="" action="ppaction://media"/>
            <a:extLst>
              <a:ext uri="{FF2B5EF4-FFF2-40B4-BE49-F238E27FC236}">
                <a16:creationId xmlns:a16="http://schemas.microsoft.com/office/drawing/2014/main" id="{EAE246DC-0497-A42E-B721-0C8894BB78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BB081E-3AD1-5B60-C86A-72C6A6532CD9}"/>
              </a:ext>
            </a:extLst>
          </p:cNvPr>
          <p:cNvSpPr txBox="1"/>
          <p:nvPr/>
        </p:nvSpPr>
        <p:spPr>
          <a:xfrm>
            <a:off x="1981200" y="2057400"/>
            <a:ext cx="5453159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44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Not </a:t>
            </a:r>
            <a:r>
              <a:rPr lang="en-US" altLang="en-US" sz="6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Beware</a:t>
            </a:r>
          </a:p>
          <a:p>
            <a:pPr algn="ctr"/>
            <a:r>
              <a:rPr lang="en-US" altLang="en-US" sz="44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of Your Environment!</a:t>
            </a:r>
            <a:endParaRPr kumimoji="0" lang="en-US" altLang="en-US" sz="4400" b="0" i="0" u="none" strike="noStrike" kern="1200" cap="none" spc="0" normalizeH="0" baseline="0" noProof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90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ufous sided towhee bird (Pipilo erythrophthalmus). Courtesy www.free-desktop-backgrounds.net ">
            <a:extLst>
              <a:ext uri="{FF2B5EF4-FFF2-40B4-BE49-F238E27FC236}">
                <a16:creationId xmlns:a16="http://schemas.microsoft.com/office/drawing/2014/main" id="{946385D8-6677-A9DC-AFC5-C656EABEB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>
            <a:extLst>
              <a:ext uri="{FF2B5EF4-FFF2-40B4-BE49-F238E27FC236}">
                <a16:creationId xmlns:a16="http://schemas.microsoft.com/office/drawing/2014/main" id="{CBE9A0D5-C2BE-441F-A001-566BD4199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Rufous-sided Towhee</a:t>
            </a:r>
          </a:p>
        </p:txBody>
      </p:sp>
      <p:pic>
        <p:nvPicPr>
          <p:cNvPr id="4" name="rstowhee.mp3">
            <a:hlinkClick r:id="" action="ppaction://media"/>
            <a:extLst>
              <a:ext uri="{FF2B5EF4-FFF2-40B4-BE49-F238E27FC236}">
                <a16:creationId xmlns:a16="http://schemas.microsoft.com/office/drawing/2014/main" id="{4D16DD31-271D-6E56-03F5-5E839CDC28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arula Warbler&#10;&#10;Singing in Marsh DNR Tract(Marion County), SC in Oak with Oak Gall on limb">
            <a:extLst>
              <a:ext uri="{FF2B5EF4-FFF2-40B4-BE49-F238E27FC236}">
                <a16:creationId xmlns:a16="http://schemas.microsoft.com/office/drawing/2014/main" id="{23E38A54-973F-4958-118B-A4723A250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75" y="0"/>
            <a:ext cx="9604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94CE18-04AD-6603-29EC-99126D772961}"/>
              </a:ext>
            </a:extLst>
          </p:cNvPr>
          <p:cNvSpPr txBox="1"/>
          <p:nvPr/>
        </p:nvSpPr>
        <p:spPr>
          <a:xfrm>
            <a:off x="-304800" y="152400"/>
            <a:ext cx="2971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 err="1">
                <a:solidFill>
                  <a:schemeClr val="accent3"/>
                </a:solidFill>
                <a:latin typeface="Arial" charset="0"/>
              </a:rPr>
              <a:t>Parula</a:t>
            </a:r>
            <a:r>
              <a:rPr lang="en-US" dirty="0">
                <a:solidFill>
                  <a:schemeClr val="accent3"/>
                </a:solidFill>
                <a:latin typeface="Arial" charset="0"/>
              </a:rPr>
              <a:t> Warbler</a:t>
            </a:r>
          </a:p>
        </p:txBody>
      </p:sp>
      <p:pic>
        <p:nvPicPr>
          <p:cNvPr id="4" name="parula.mp3">
            <a:hlinkClick r:id="" action="ppaction://media"/>
            <a:extLst>
              <a:ext uri="{FF2B5EF4-FFF2-40B4-BE49-F238E27FC236}">
                <a16:creationId xmlns:a16="http://schemas.microsoft.com/office/drawing/2014/main" id="{705DAD09-BB8D-A183-1199-9D9326233A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ttp://web4.audubon.org/news/pressroom/cbid/Hi_Rez_images/Northern_Bobwhite_Ashok_Khosla.jpg">
            <a:extLst>
              <a:ext uri="{FF2B5EF4-FFF2-40B4-BE49-F238E27FC236}">
                <a16:creationId xmlns:a16="http://schemas.microsoft.com/office/drawing/2014/main" id="{E5CDCDAE-3BE7-70F9-A4C3-8A8D30FA4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8200"/>
            <a:ext cx="9372600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6">
            <a:extLst>
              <a:ext uri="{FF2B5EF4-FFF2-40B4-BE49-F238E27FC236}">
                <a16:creationId xmlns:a16="http://schemas.microsoft.com/office/drawing/2014/main" id="{EE155A4A-4DCD-457D-B6F1-5EAB17153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Common Bobwhite</a:t>
            </a:r>
          </a:p>
        </p:txBody>
      </p:sp>
      <p:pic>
        <p:nvPicPr>
          <p:cNvPr id="8" name="bobwhite.mp3">
            <a:hlinkClick r:id="" action="ppaction://media"/>
            <a:extLst>
              <a:ext uri="{FF2B5EF4-FFF2-40B4-BE49-F238E27FC236}">
                <a16:creationId xmlns:a16="http://schemas.microsoft.com/office/drawing/2014/main" id="{7BF5C531-F422-FAF9-8258-2CB33CB342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rasshopper Sparrow&#10;singing from top of Mullein seed head &#10;Northern Ohio near Lake Erie ">
            <a:extLst>
              <a:ext uri="{FF2B5EF4-FFF2-40B4-BE49-F238E27FC236}">
                <a16:creationId xmlns:a16="http://schemas.microsoft.com/office/drawing/2014/main" id="{C6D4D1E6-CEB5-F702-16AB-622CD0DD6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9821863" cy="739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14950D-606C-9CAC-2BA1-CA026DA82312}"/>
              </a:ext>
            </a:extLst>
          </p:cNvPr>
          <p:cNvSpPr txBox="1"/>
          <p:nvPr/>
        </p:nvSpPr>
        <p:spPr>
          <a:xfrm>
            <a:off x="-152400" y="533400"/>
            <a:ext cx="3276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3"/>
                </a:solidFill>
                <a:latin typeface="Arial" charset="0"/>
              </a:rPr>
              <a:t>Grasshopper Sparrow</a:t>
            </a:r>
          </a:p>
        </p:txBody>
      </p:sp>
      <p:pic>
        <p:nvPicPr>
          <p:cNvPr id="4" name="grasshoppersparrow.mp3">
            <a:hlinkClick r:id="" action="ppaction://media"/>
            <a:extLst>
              <a:ext uri="{FF2B5EF4-FFF2-40B4-BE49-F238E27FC236}">
                <a16:creationId xmlns:a16="http://schemas.microsoft.com/office/drawing/2014/main" id="{750BE233-D5EF-FB72-27A2-BCC0654EC0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vancouverislandbirds.com/aoct06190041sora.jpg">
            <a:extLst>
              <a:ext uri="{FF2B5EF4-FFF2-40B4-BE49-F238E27FC236}">
                <a16:creationId xmlns:a16="http://schemas.microsoft.com/office/drawing/2014/main" id="{1FD7155C-7280-D19B-42E0-36E6642DC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>
            <a:extLst>
              <a:ext uri="{FF2B5EF4-FFF2-40B4-BE49-F238E27FC236}">
                <a16:creationId xmlns:a16="http://schemas.microsoft.com/office/drawing/2014/main" id="{A6F9E5EB-A28F-582A-B735-8FBB965F1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Sora</a:t>
            </a:r>
          </a:p>
        </p:txBody>
      </p:sp>
      <p:pic>
        <p:nvPicPr>
          <p:cNvPr id="4" name="sora.mp3">
            <a:hlinkClick r:id="" action="ppaction://media"/>
            <a:extLst>
              <a:ext uri="{FF2B5EF4-FFF2-40B4-BE49-F238E27FC236}">
                <a16:creationId xmlns:a16="http://schemas.microsoft.com/office/drawing/2014/main" id="{03D69F6F-21CD-3A75-C3EE-56A0F55B36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Black Rail">
            <a:extLst>
              <a:ext uri="{FF2B5EF4-FFF2-40B4-BE49-F238E27FC236}">
                <a16:creationId xmlns:a16="http://schemas.microsoft.com/office/drawing/2014/main" id="{7CB2DFFE-C79B-F565-EDAB-1A8A9D55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81000"/>
            <a:ext cx="10993438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>
            <a:extLst>
              <a:ext uri="{FF2B5EF4-FFF2-40B4-BE49-F238E27FC236}">
                <a16:creationId xmlns:a16="http://schemas.microsoft.com/office/drawing/2014/main" id="{65FBEB98-8332-3131-F936-04BD686F9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Black Rail</a:t>
            </a:r>
          </a:p>
        </p:txBody>
      </p:sp>
      <p:pic>
        <p:nvPicPr>
          <p:cNvPr id="5" name="blackrail.mp3">
            <a:hlinkClick r:id="" action="ppaction://media"/>
            <a:extLst>
              <a:ext uri="{FF2B5EF4-FFF2-40B4-BE49-F238E27FC236}">
                <a16:creationId xmlns:a16="http://schemas.microsoft.com/office/drawing/2014/main" id="{68A765CB-BCD2-2CEB-399F-26A1772764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EAlgCW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2wBDAAMCAgMCAgMDAwMEAwMEBQgFBQQEBQoHBwYIDAoMDAsKCwsNDhIQDQ4RDgsLEBYQERMUFRUVDA8XGBYUGBIUFRT/2wBDAQMEBAUEBQkFBQkUDQsNFBQUFBQUFBQUFBQUFBQUFBQUFBQUFBQUFBQUFBQUFBQUFBQUFBQUFBQUFBQUFBQUFBT/wAARCAGGAoADAREAAhEBAxEB/8QAHQAAAgMBAQEBAQAAAAAAAAAABQYDBAcCCAEACf/EAGUQAAIBAwMDAgIHAwcECwoHEQECAwQFEQAGEhMhMQciFEEIFSMyUWFxgZHTCRZCUpahsRkkM9EYJkNiZnJ2ssHD4xclNEdWV4aj4fA2N1RVdYKTorTE8ThERnOksycoRVNjZYP/xAAbAQACAwEBAQAAAAAAAAAAAAACAwABBAUGB//EADkRAAICAQMDAQYFAwQDAAMBAQABAhEDEiExBEFREyIyYXGBoQUUkbHwM8HRFSNC4TRS8SRykmKC/9oADAMBAAIRAxEAPwDyd9E76J22/pA7H3fuTce8LjtimsNbR0SR2+1LWtMZ1kIODIuMGP8Av0uc4446pcFpNukajX/QN9IbcGMvqtu04/q7QU5/9fpH5rF5+zGelJ9hTuP0WfQm1sRP6qb3GDg8dkcv+v1a6nH5+xfpT8FWL6NfoFMcL6rb5J/5Df8Ab6j6nEuWV6U/ARh+id6GT4x6q71Gf62ygP8Ar9LfW4V3+zJ6U/Bei+hr6JzLyHqtvED89mAH/wDf6W/xDAu7f0ZPSn4JV+hb6Kt49WN3/wBjR/H0l/imBdn+jL9KfglT6Enow4yPVfd/9jh/H1P9UweH+hXpSOv9hF6Mf+djdv8AY8fx9WvxPA+z/wD5ZXpy8H0fQg9GT/42N2/2PH8fRf6lg+P/APLL9KXg6H0HfRpvHqvu0/8Aoev8fR/6hh+P6MnpS8H3/YNejf8A5192j9dnr/H1Pz+H4/oyelPwcn6D3oyPPqzuz+yC/wAfU/P4fj+jL9Kfg4b6Efouvn1a3b/Y8fx9GuuwPv8AZk9Kfgjb6Ffoqvn1a3d/Y4fx9F+cw+fsyelPwRn6GPomvn1a3d/Y0fx9T85h8/YnpT8Hz/YZ+iX/AJ2d3/2NH8fV/m8Pn7Mnoz8H0fQw9Ez/AONnd/8AY0fx9T83h8/ZlelPwfD9DL0TH/jY3h/Y0fx9T83h8/Zk9KXgjb6Hfogvn1Z3h/Ywfx9T83i8/Zk9Kfghf6Ivoann1Z3j/Ysfx9F+Zx+fsT0p+CB/ooehUfn1Y3n/AGLH8fVfmsXn7MnpT8FeT6L3oNEMn1Y3qf02Tn/r9T81i8/Yv0p+CnJ9HL6P0X3vVjfH7Nj5/wCv1F1WJ9yvSn4K7egP0elOD6sb6z/yF/7fRfmMX/sT05eCWL6PH0fZvu+q++f27G/7fQPq8K/5E9KXgm/2NnoERn/urb4I/wCQ3/b6D89g/wDYnpT8HQ+jT6An/wAbG9h+uyP+31Pz2DyF6EydPovegsgBX1Y3qR/yJ/7fV/ncPn7Mv8vk8HR+i36DDz6sb0/sT/2+r/OYfP2ZPQmfV+iz6Dsf/jY3p/Yofx9X+bw+fsyehMmT6J/oU/j1Y3n/AGLH8fU/NYvP2ZPQmWF+iF6HP49Wd4/2LH8fV/msXn7E9CZ9P0P/AEPH/jY3j/Ywfx9T81i8/YnoTIn+iP6GR/e9WN5/2K/7fU/NYvP2K9GZWP0VvQkNj/urb1J/LZI/j6r83h8/Yr0p+Cwn0SfQ6QZX1U3sf/Qkfx9LfXYFzL7MBxa5LMX0N/RaY+z1Q3sf/Qofx9B/qXTf+32YARpvoM+j9Vjh6o7xz+B2aB/1+lv8U6def0YOpBWD+T39KakAp6p7s/btFf4+lP8AGOmXN/oD6kfJdj/k4fTCUZHqpujH57TX+Pof9a6X4/owfWh5O/8AJtemX/nV3P8A2UX+Pqv9a6X4/oyvWh5OX/k3vTCPz6rbn/sov8fVf630vx/Rl+rDyVJv5PL0qgHv9VN1/s2iv8fRf610vx/RhLJF9yhN9Az0igOG9VN3fqNnr/H1a/Gelfn9GFqTB1V9Cj0ZpBl/VPeR/wCLssH/AK/TY/inTy4v9GXYIq/oo+htGT1PVLe4x+GyM/8AX6cvxDA/P6MNRb4KEn0a/QGI4b1Y3uP/AEH/AO30z87gfcP05M/J9Gz0Ak8erG9v7Ef9vqPrcC7h+hNlyD6LHoPUfc9WN6ft2UB/1+gfX4V5/Rh/lcr7fctxfRD9Dpvu+q+8v0/mWP4+lv8AEsC8/wD8sv8AKZfH3L0X0K/Rab7vqvvDH/I0fx9B/qmDxL9CflMvgm/2EXoyf/Gvu/8AscP4+rX4pgfZ/oyvyuXx9z9/sIfRnH/xsbuH/ocP4+mf6jg+P6Mr8tkXb7kb/Qn9F4xk+rG7v7HD+Pq/9Qw/H9GV+WyePuVZfodeiMP3vVjeJ/TZgP8A1+iXXYH3f6Mn5bJ/GVX+iV6GIcH1X3p2/wCBQ/j6v89g8/Zk/L5CI/RT9CR/4196f2KH8fQ/n8Hn7Mn5fI+xG/0WvQdBk+rG9f7Ej+Pqfn8Px/Rl/lsvghb6MvoEnn1Z3t+zZH/b6Jdbhfn9Afy+Twc/7Gj0C/8AOxvb+xH/AG+r/O4fj+hXoT8H7/Y0egX/AJ2N7f2I/wC31X57D5+xPRn4Pw+jP6BE/wDxsb2/sR/2+p+ew+fsT0J+CVfov+gr+PVjev6fzJ/7fQ/n8Px/Rk9Cfg+n6LvoMP8Axsb1/sT/ANvq/wA9h+P6MnoT8HS/Ra9B2/8AGxvX+xP/AG+p+ew97/Rl+hMnX6J3oW3j1X3p+3ZQ/j6n57B5+zJ6Ezo/RL9DF8+q+8x/6Fj+Pq/z2Dz9mD6U/Byfon+hQ/8AGvvT+xQ/j6v87h8/ZlelLwfU+ib6Fv49V95/2KH8fV/nMPn7Mr05eCeP6IHodIe3qzvEfrswfx9X+bxefsT05eCzH9DH0Tk+76tbu/saP4+r/NYvP2J6cvBOn0JfRd/Hqzu7+xw/j6n5rF5+xPTl4JR9Bz0aPj1Y3b/Y8fx9V+bxefsyenIlX6Cno6/j1Y3Z/ZBf4+p+bxefsyaJHTfQQ9H1Gf8Aur7s/sgv8fU/N4fP2ZShJkT/AEGPRxPPqtu3+x6/x9D+cw+fsy/Tkc/7B30a/wDOxu3+x6/x9C+uwry/oyenIu0n0B/R+t/0fq5ugf8AG2ko/wCu1kn+L9Pj95P9AWmjKfpafRM219H7Y20Nx7c3jcN0U1+rayiZK+1rRNC0CxkkYds5L41v6XqsfWY/Vx8brf4Am0fycydT0B9WBjP/AH+sn/NqNX1V+k6+AcOTXtyW8ujeP265jbTNaMi3TtY1js3EZ/IaXKVBoBUmz+ifud9ZpZH5CQeo7KtPglCNZJZO1hF0U+ewXsPy1kk9T3KpImhjA7aBRsXIsAcO+jUALZDJUBdM0WCRGuXJ/wBejWNBJnz6y4jzpixrwv0CRG90wPOj9NeEWiCS7ZB92mRxrwEVXumPnpyiyUV2uIJ0xRZZC1wOfOip+Sj6K0Z7djoymTCqPnJH7dCyjl5WZT5OoQrTM5/ok/oNFfxLRQnJHkEaLUW0DKl2BIHL9mqtlL4gypSR84U4/TzoL+IVAmqt8rZ9h/6dS/iQipbBLM+eHf8AA6zyyMpoN2/bzK/eMa5+XNXcAMSbfzF939+ue8+5EwTU27oMQR3Hg41sx5bQ+NM/Uow+Na1MZsXJIMpyAJ05TZTooySGJsadqbKLdJV5Iyc6NN92QOUtT7RotyFszch8tTcp0cinM2OwOfx0tyruLCtt24shUsgJPyPy1lnlfkzzkN1r2lG2cp2/IedcvLnaXJhnOhttGz4gwynL8yNc+fUS7GKeUc7btOBAoEa/sGszyt7szSy2NFBtqNMYXA0n1BWthVLGigYXGh1larPv1OMfd/v0OollWosvY+3/AKdVqC1Ais2+GB9g/dpikhinuAqzbQbtwAOmKQxTFS9bUTpsSik62Ql5NEchmm4duROz5HceDroQklwjbGWxmN+s3RZ/b3yf3a3wdmuEhXB6UpHjHjGm0a4h22z/AN50icV4NCoZKGo8ayuKvgNUMtuqu4B/H56ppBB6Fgy5wD+eqpANI6bGO2ipeCqXgoVbgA4AHbTEl4KS+AErCrZHbGdPgRpXwB6iAE+BpoBQni4j8fy0D4KB06Z+WNKcY+F+hZQlgz+mgpeF+hWxwkGD4/u0D0+EUzpoO2cY0NLx9iivL7D2HbVaV4+xLRF8ZwPbRqK8fYGySK4hmAxp2lePsRNBaimRsZ86OkuwWwUSoWNexGrv4gtnxq1CcaDWwL8nw1i/gdWsrFNnHxSjxrTGbAst0tZ7hp+pvhksPUVXjGe2i1PyXYbpagEDGq1fEoJwSgfPGo2/JC8kmdVb8lolWbtg6lvyWfHIf8joGwqKU8WO+NA0nyiUQRVUlIwKn9x0ueJSXBGrEP6dVYa36NXpNKfP84r8v7lp9dz8NxrHgr4syTVSoO/ycJx6C+q//wBPWT/mVGtfU7YmVDk3q6U4nXx21xpyNSFmrsKzFu379ZpSoYgbLYUiz2z+msc5MIpS21R3x2/XWfcuyhUwLH8u2rSZTYPkk49ge2jjEU+SpPWhQe+NOUSgTUXPDN7sf36coWVRQkupBBz3/HRqBZVluzNn3+Pz0xRCRXa69+zf36YoBIja5A+TnRqKQRw1zUjtq6LaOfrD8zqwSWKWScgKCc6ptIBsNW2yyS4Lnz3xpEs0ULc6GaisK4H2Q8axy6leREsgUh25zA+zxpL6r4ger8ScbQ6n9D9mg/NryWs59bYquP8ARD9ujXVJ9xizlaT0/jwT0hovzC8jFkTKc2xYo/EX69tEs99x0Zpgqq2nHHnCf3anrbDNSKibdEecJj9msmTMvIOpFiGzgOMpjXJzZ9uRTCcdnDLgKO/ntrm+o2+SrA122pzYui9/wA11sGTbcfBi29hlppjyQ9vy10VkVcjNWxJ8EwQgr/dq1l+IptgW60LIC6r2GtcMqfJWoDJUdJyO/b8dbotMamFaSv7AZ0dhBiinMpAPk6ByoBjXabcW4kjOsmSdCJSHuzWnlxJXI7a5uTL4MM5jta7QAB2OuTkm2c7JJ2NVBblXicHWZ2zFNsYqClVcdtKdibDdMnAY0JLLSnx2GjJZJwXGcd9TYqzkwqy4xj9NU0EmVpKJDnsP2alDATW0yICeIJ0SLvYStwRhQ/b8flrXjY+LMy3HTK5bA/u10MbOhAy7dFCODt+ffXSxSs3QZltXGVqjjHnWvk2xZcoHKgaCS3NCYwUU+AMnWZrcK6GC3TnI76U00HYz0k/tGTj8dDuUX0pqmeJ3igkeNASz8cKoHfuT28A/u0cU5bIj23YsXfclpoJpo6m72yCSJmSSN66IOrDsQRyyD+X92tKwZP8A1Yv1I+Sla66g3LLVQ2y82usqYCo+HirFeSTJwOAXI8/iRpnpzjyqJqjJ7MInaFe8qIrRzM7si/Ch5848kcFOQPxz+H46Gy6spT7YcmQrX0DxIxQzGfpoGwSFLSBQCcHAPzBHnGqTb2opquQBbKa07gEzW/du2J0hKiR2uyRhSwJAwwBbsD90EDHfRyxZY+9FoBSi+JIFVFRZhWmji3Rt2qq/ZiGnuaEsGOBhiAn5nLDA840MumzKOrQytcW6snqbZ8NVpTCvtFRM7tGvwt3pZkLLn28lkIBODjJ93bGdJ9DLzpZG4p8ne4NvXTbMUrXW2VVtjiKq71ScFUsMqCc4yQcj8dAoSbqmU3W4i3PdllpZWje8USuvYr11OP3E60R6XM99LEua8laku1NdUZqKpirAvc9Bw5H6gd9H6M4bSiUpJ8HYquBycjBxnVqJdkq3wQAEuRotFlWyVd18iF5se+MjQSxtE1F6C7mQZ5/36xSTALSXPIGc/rpVgskFxx2zrVCRTZdoazJHfzrTGRE7Gahm7d20+ywtBWhMd/26hApR3AOQM/LRECsVVn56gRN8Rj56gXB2tSD89UFRIGEnnxoSyCWDOSBnVMhm/wBN9eH0ZfSgf8JL/wD4U+u90W2FfUx5ffD38nZJ0vo/+q7f/wC/sf8AzajRdX/Rf0/cHH7x6ANQHGCcjXDk9zUVaiZEB7azS5CBVRIHOSf2aRKNktgWsmVMhex1WgjYAuFUO/fR6QWL1VWhDjkNGolAOsuxIIB+fy0+MNy6A89fzyc986eo0QoTVvzzo1Eoqy3Egnvo1EtFZq7qNgHRBIs00FRU/ciYjzkaW5JF2i4tqqiO6lf26W8iKc0XKSySyN3BJ/PQeoLcxptO32RgSvbHnGsmTLsZ5THO0WZZOIOO35a5eTM0Z5ZBwttgX24Qa5k8kn3MksjD9PYx2HEaRrYlzLiWYA+Bn9NDqYPqUTLaR/V/u0Opov1GfpLKGX7o/do/Vkg45mgfV2FcHsB+umRzzXc1xysWbtZ4Yg2T3/LT11Ensao5GLM8EaEgDPfSMmV0PUrIo6ZWk8a4mbqKLsP221iTA4lu3kaVDM2yWXKywrJFkKM/prp4czDUmKlxsIPYp3/TXXjNtDbF+qtHS5Ar/dotTAYHrbYkoIx37/LRxyNMC6FO67cw5dFPL8tdTF1HZjFIFpQzwMAUYjPnGt6naG2M1kgy6ch3B8HS5yAkzRrJCCF1gnKzPM0OyQKFU/LXPmjBNDhRRABT+WsUomGaDNLIseDnH66TJGOaDFNWRAZ7Z0nTQmmX0uMeMBhqMhMLgnbuP36Ah+a5L/WGqJTI3ugX+kMaoJIqy3oD+kNGglYMrbyhXuw/fpiGJCfeLgkgbBHnWmJoijO77Vx8nHIE/lroYzdjRmO7qtFif3DP4Z108SN+NGYyxmScsfx1sNi2LtJT4DNjCxoXYnsAB3JP5AfPQtDrGCSz1NFb6qvk6S0lLEJpphKrBFJUA4Byfvqe2cBgfGh0Nk1UUoPUG0Laknt9ru1TL7uM9wmhpKefj98IMlgoz97z8uOe2n/lU/eYCyvhAXe/rElVZ4TbbwmzK5ZGT4ampaiplZO2GZ24oX7HsARgg/gda8PTY79qNi55JdmJu07PWb13DT0+46ffG+7EtMZIY2laliQsnTim5zuVCAkd+S+B3IJGtsvYj/t6Yv8AngzpW/atm4y7bsrTwUVV6U7dtKRCGr+JhEXWfLEc1NOzmRVJiEkXdV5gY/HNryVvIfpi3siP1E3FZ9p2mhlqbNaoTS1Yp4StBTyqqFOE0MTcT5SQgI4YfZcsqcHS9Msr02HtBWzL98/SlNytMMG2ILhaqxWMbPX9JolpgOKwqgY+SFlLduLKgUezkTxdDpbeR2q7AZOoTjUEzIr9vjc/qMLXaLldK+/dGRlo6EhpvtZXySEVcs7M2ORyxyB4xrpQwwxXKCSsyucp7N2W4vSjdVRDbpjaVSCtdYoZqt4444WZzGomZiFp8srKDJgZUgkEY0Dz41acuP59SenKk65L9T6H7wpJY6SupFopJZEjRJ0cRF2GWUy8OAKDu4JOPlnUWeEt4lvFKOzEys27cbZKkdZa5Kd2CkJPAseQwyvn5EEY03UvIun3Qy2L0y3VuAvSJxpsdNaeOvrulBVyEYSKGQsYmk45wCw7AgHtjSMmfFijrk/0X3Y7HinkdRLlq9Fd3Ve5IbFJZaq33CWNpqdKpXEVUAfuxOiMCzEEL8ie2ckA0+qxKOtStfD/AAEsM3LTQSudo9OKOy0s08u5rRfYZIxIKd4KunrYzK6yT08wWMfdHFQSMspyO7YpPO5Vs19fuU/TXNoZd77p9KLZsiCm2uL/AHbcgYA3C4mSmnQCM8eRIaNkVsEoFHLkRk4B0qGHI3eRJL4FynBKoX9RGst5vO4JrVaIbLT1FV1BGKn3U8lSZXHTEsjHpqAWAVmCjB7k9tSeCEU5XQMZSltQz3raV/2fUU8G4LNW2Kqnd444K6PBkZPvBGGVbHbIyGwQeODnWKUNUdcXaClGUXUlRZomfiBy1y8kUCE0DeTn92sVF0SAkHRLZlNFykqenj5HWuDsug9RXbiAM62olBOG4c/npiQaQWo64DGCO2rLoMU1x/FtQughFVhx2OdQtRJ0l/fqUFRZhkJHY6BostIeoMaWDRmv05hx+jR6UD/hJfv8KfXoOi/or6mLL74R/k+2KfR39VyP/KGxj/7mo1Os/ov6fuDj95G3LUEA98a4j5ZrK89SSD30GkqwdPUHvjVOBLA1bUYzoHEgq3W4hOQ79tXGJQqXC6kn54/HTVEtACquWe+c60KNBA969j5P79OoplaetyPP7tQoHy13uPfUCCu3p1apHJQc/iNIyPYBmq2W3QzovsA/A41zJyZknJh9dvI6ghM/qNZXNpidRPTWAI/3Mfs0GvyVrD9DYQWBx2x+Gs8piXNjHb7QqEEDGsU5WIcmxottGExkjP6ayMRIMxwoigkjQC2j67Qp30OpESK8lwjTxj9ugcg4xb2KFTfFQHJ8DQ2xqxuwHX7hRgcP+zU3NEYsS77eweWG7H89PRrjET5b2jSHL99Zs0tjQi/briCQ2f268x1GR3QyhwtVxXADNy7fLQYct8kpDDG4kjH4H8dd3C7LRRqbcs3fA/XXdxN0PSANzsa8ScA/s1sW6JQm19F0nP6apxA0g16dJB7gDp0FRelldrNDKwx21ti2TSyxDZI4iCrd9M1PuUxjtERj4jP4aS9wase7TVCOMdvGkyiInCxgp7oqAAn8tZpRMc4FkX1U/p/s0hxsySxWfv5yhf6WBpbiIljomTc48B/79LcRTiSrudcf6TQUgNB9bdAx/pNVQaiQS7qAH386rSFoB9TusDPvx+3RaA1ABXDd4GftO3450cYDYwFi5bsDg/aftzrZGBqjARr/ALpUK5557ec66MIG6EDPK69vc6uSFCWCDlLgE8Fzjkxx7Rk9yew+eujjjRsiqK09AlJDDNV3mioIHYZkCNL2JAXjxIZh3ySoIAB79u2jTYwsbT+Du8lA8FBUPbox1mvdbSy1NHVPC7NM1PCrRLIsajkOq6gGNwWbIxoWNR979Bbk3sabY6vY+5qapsImrr3uSminlp5I4IREUSn6jSMOAWnbiHkURmUHKI2QBJonBRsibZmFx3BYto1sVzrbpcay4rF16a43iaYGbqx5DM3UYg57HpGPBVW9ytgMUZ5H7Jfsx5CG1PVqa8beo7wlXa3pWqIrbU0M/Urqk1HKONarNTMscXVJBIZSkaphT7iAz0lF6d/PwA1N7nd0uhaRbQdy01wlFNNPI5t1PSrG0YxDHHGkhAjIDqvt+WQcHBTKN7xiHGT4bBc3qJtmnUJdNyUVOsM6RtC9T8XwPuEpUQg8VAUqMZB5Ifbk6bHp5+AXmijLvUP1hj3Dt6ezUE9TV9atlnnr6lRGXjU8IkXj7mR0RXYPkhiB34jWqHTqL1NiZZdSoyZZOcqqzopZgPcwUDJ0/sK70evvTbZW4th7HSCHddBDXdRkp4umrUMbyKBmVGkjaRhhh1GiZAxTJKZI4k54suTXpdfM6sY5McNGpDhcoqq8QLXxXQR3J2liFYtTIWkZcOWmRwOMvyKqQAQQuEICqk5S5CiqL8Nmq5YpqGrqKqjMyhBSCSemdFRw32ZOMSBoUZVLjHDK4JzqoScHaI/aW5l30orZQ7dgtEdRturukc0z1dXco536cjcmTpO4YiNiVmfJUkZOM5bHU6fdOmYstKlRl/oZBQ3Hd0dLb9g1256qamUE0l0mgaiYNiSbknSUxsHjUrI/bOOXuGr6ltQ99L5rZ/D/AOFYUnL3L+vHxPQVdb9v0NJcKC6U13s9FTu88cFdXzfDR5ACvCBLL0wGwuASQW+ftI5Mm3S2Z0ODCLRcdqXa6TXFd43Wyz17yG8W1pFMU9KvItHFPKCskrKOaLKvEs3ENz4luxF5oqtC42/ni9jntY5Ne18xg3T9GSirtp0d72DuRr5ROrH/AD8osdQq9g8UgCkYPJSjgENgHBJAXDqZXpyxp/AJ4U94O0W/SD1Uodo7QpbPueluC0Ntlmo6iSenlemRZeoDATGWRsrIfs5E7eVYjtpObp3PL6mNrf8AUZDLpx6JrZfoNG66WXfewEpdobrt1BZSiTy0k0AkEsXJvdGzp1mdCH9p9wU4Bx20uCUJuOWNsqftx9hmK2vcl/sG3qzr2gVMEJZZKwxFuk6uVLOOzxkc1XkOI7qHU9tPl0+LLsmZbkuUNOyN52vdkMFM0gpb0eStSsAElOe3RbPft5U4IPgEa5PU9HLD7Ud4/wA/lhxkpcjFLbWPLClSO5BGuYvI5RRVakkjbxrRjBolQOpB/u1viVRbpq0xkA6aWGaK4jA76qw0FYrhgdiRqWEE6K5ciPcDqrLQapqlZMd++pZAlTuDqWWkXYmxjS2CZ39OrH+xq9JyP/KO/f4U+u/0f9FfUwZvfLn0ADj6Onqx/wAobF/zajU6z+i/p+5WL3kbI7dvPfXH0uzWVZZMDzq9ILB9RNxz31HEoAXKpPA8T30GksT7rIz8vx0WkIVbkSoPnTEiC1V1JVjpqIVPiT30RTIJpSw1C0Umkbqd9CwqDdjmCzR5OO+s0wWtjXdp1rYUE5H465uRbmWUDSrXMrxqGAwPx1jaZllFrsGYaaBmyB+3SJWJaYTpkjH/ALdZ2LaZdSZIvw/ZpLQOkkW7iJux7aS4srRZ8l3IqDuw8fPQaGT0vgD590p/XGq9MNYvgDqrdClfv/s1FjNMcQv3Lda+734H66NYtx8cPehPuW+EjZsSZ05YW+w+OFvsK1039G0LAPo/ytjPSoVv539WoAUnBJH5azZ+kekrTQ3WO/GYqpOCR2768v1HT0BY8Wi6EMuX1zIY6mHQ40FyHFfcfA16Dp4ui0gxBVB/zGu5iizQk2fa4I8R7AnHyOujGNjFEQb3RZY4H7talBB6BUqoXjcjuMaNRSDUTiF28dxo6ovQjud5FwVYjVMF40XbddJYlAbv+ehB9IM0+4+n94lRoW0LeIstvNEX/SAazyoS8JUl3xGO5l7/AK6Tz2M0sD8FOTfiA/6bVaDJLDucrv6P/wDu6BwZmeJ+CUeoCBe8wH6nU9EH0vgcv6hoB/pB+udC8VFrF8ClP6jov+6/36H02+wfpMDV/qdGqf6TJ/DOnrE2NWJt7ixcPVKPv9qAfwz409YWOWIX6n1Blq3wsoIJwM60Rx0ao40SX6KuskNNVbkkl2/RTxl4mmhBmn7ZRI4iylyxwpORxyTntg68MHN1FD1GluKe9bk9ZWUMw2zJYKOommpqOJTNUQIBJxMMTTZEjxksWclu5HyU56cVHlcFlx7Detu2qjv182jUXK1XKqj+DvtYjTU9ZEpOYVqVf2hsNg8SWJIA4jAbFqX0+hJJos3GyXO/LSUl2Sx2eZnRmWnmWPre7g6SCEsXUApgKTjix7YOWKVC9IW2Ns681tumaONY2paWT7MxxU0UTtGDkBXLLygYHkw6pwe64Oik12LSoYtp/R6rbTHZL7BcrJd7gaqZnuwhmnRZehxSln66iNo5TyjWcMsRkBQvGSuXam708C01/wAi9S+ge7L/AHWbh8TFSfCLS1Fxq5TODAZHd4hCn2ki8Ucfaxx8WCkMvIPpSm6uw+9Hyg9ELql9B3HY7dcdr11B0WuF2eWmgkeKYCGVXqGR+J96mSF3OZHJ5jhyqUpJXB1uFGK/5AKz/RRvFhuMNur6ChttRNB8VxrbcayoQFl6cYRY5SZPeQRGGyV9wXkBprzOxXpxGW7fRLs+15a2tr9stexBOI62Wmusk8NIWJGTS0wSeIDlDwDj3GQAkcTlryyjFNgKCkwdQ0lk9N7JJFSNca1KGqEkli29b0pfil5qJ45WnWomExjABKsgVVU4Ugk5pShlnbW/n+bD0p440nsMe3N6224ikqrRtLdUwuJjmhJnt69YOCqsVap+YYqS2R55ZyQFPBCLrWrGerNreLFCT6UVkkrPgrjtfdU1yp4vhXoVjppPClHjdWBYjwOTZJOT2zjTV0lq9SFPPW1Gf2r1b9XIam00NJYYKenqFBtdHc7MrI8SksscTVBy4znChifOO2nPFghG5dhanlk6R93h6ler23YE/nRXLUWS61aVc+3KZESlkSErhQsSfZRLhQFQ8eQ8ZB0UJYciccbr9ypRyQdzILR9JW7W+6LTbU2Pb6CWvcCa20rVMhq5QQEcRoVxJjK5Ue4Mc5wpVOToMWZqWS21w/A2HU5IWopb/A1qz7n3deIK1rrsyW2KaZQae7qlKsokVuXTJ9o5IGUcYyx4lWbyRmeKEJXGX6DlKU17SZld89MLZV70tt6koYZ7I9SDcrVanAkKZPvjTrF2DZBYRntg4wew0+rP03GLp1sK9OMZJy47j7ZrRtm1wxUm23ko46inaqNHVPM6IWReSN1SFRm4qWU+SELYCkDHN5nXq8miPpq/TVIvTb9O37rLT3G3cbNelaO8LLmelmHEKlVMsXJWcjmkhCqWUDGXjGWRjqSfdcf3FydfJlP032DtClY09HJWWy4UNXJLNfLVcB13oJm4wTdHw6MgML4RxydO6NKQCyZpS3fHj4lRxxXzF71EoqumstzkSioo0gY0VxuVFTmOaTl9qCY+XFJRAyxzIjNG3FBkuurjkjHJGEeaBlCWltmSXPYcccBr6e5QVNsEifGXKnppxFSvJ1WVCjAMygREkhAV5YOda1kTag+WIcHTkuDRNmXq72mzWyfcojmtN0jmmtt2pJFnhQRycJIpyuTFwIBHMDCuM+0gjldR00JtvDyuV/ORkZONauBv+wq0V4iro3EclORkjOP3a50Y0NZBNSCLIxjtnvrTEBsGzrw7j9dNQLZVFe8J7HTKKsnjvjL8/wC/QtBKQWt+4AzAMw/foWhqkN1tuynHu7aAMZKKuV8YbUIFYpgQMapg0IP05Dn6M/pOf+El+/wp9d/o/wCivqc/N75d+gMwT6OPqwScf7YrF/hPouqV4mvl+4OP3jWZantka5uk1A+oqsfnq9wgfUVPY99VVlAOuqDg6mklC3XyZLalFi1dHypHz1AkhSqkMjkD8dWi6P0dGceDk6sGjmSk4nuNQlFOSky3jS2w0ErTa5JZVP3Vz5+es8mFps0/bdO9MyLlm8awz3K0GhUMjKi5z41nkhTx+QklxKDv50iSQl4USR34xnu3EaRpQPoI+Tbo4j72NVoXYH0QRV7vCE/af36Bx7E9ECVu+kQHMoB/AHUUNy1hF6r9RUT/AHQef62mejY1YQXN6ldQEBvH4Eap4TTHEgDct8VFQpVCR+ZOdXHFT3NCxpLYXKmvmqiTJISfz1oSoOqK3w5k/rH9e+nrgpxtHK0kiSBsEA+TjWbKtjJOKGm0VrxYDYxjHbXmuoxqTM2lDlZ72V45OB2751yfQ9qwkO1uu4CjDADA11sGMdBB6lvRAHuBGu3ixmmKLy3Pmvnz+3W1JIcolOsZZgf8dXdBi7cqENnB76ikXQGkpzE5Py/LV6iUU2n+01TZaQRo4+qvbS3IlHVRB0wcZ0pyJpF+5OcYHY6BuyaRQus08WSrkDGrjyZ5oS7tfK6nLcZTxz+GtsMcZdjLKKF+TetfE3ds4/AnW1dJB8GfSj5J6iVoGCWP7dNXRxAcEVZPUOuDdif36v8AJQfJWlH5N6VtUeJOP26F9JjhuFRPHWVNX3eQnPfGlOEY7UHTLcFC8p7Hjj5nvpepLgNRGG0VH1A3VpoVmvUjIlBmRCkUjdsujA8j3GOWAvn5dqS1jUqNj21sH4/aUm5KGxSbivszJ8bv7fUkcFkoDIvUK0sbSoJJMsQ0j8jkEBcnWiMm6SW3hc/C2E15Yky+oVZvyekr7xVSbrp7KgtdppbZd1oqVEDOVdIekHCsFgUlVEhAyTyIXWqTWJ1JUv5/PmVFavdGPfO5LNXQUC2mg2/aZRZFUVVNJKsLrMZHr5DHUuyipRAVDIokZZHJyzIobjmppRr6/sA4ONtsxmYvs+3s1vWoqjcqHlExqELyU5lcNKoVeUaFqcnDYPDlns2RpULe6AtByzeo5p3vdLfTFeaWsqFnjgprdFVLWUypxI5IoKupSNhl0x7i3bto9C2rYW5Ma7T6779loaaqsSUmxaOMNNy5S3GSrhaVQiSQuTGYwJEB6gCvknGHIJuMI7vdg1KXwHmy22nioaDdVRuaumu1bTwyxxXWulk6Mxk5yRpBGxjRlWMjh0hEivxKkSKI8+tztJL6DVFQqwvW/SB2c0e56XZcNVddw3FKeC20VrVmtcTOvBojU/ZmCGFutMkUyyIOnGWZxjpueN+89kK1dluBKeJd5b+tpukk1irxTyVfw9NuyW4NDOxVUnWOljjWELG0rSNCz+6QY4nGp7KVL9iLU3uHnslgsjUV9rrQtCbnTxKl4iD1UFIsLNFKAOPNlGXlZ5Crp7GVuXLVby2C4dhxN8O9BRUdHbqapqJooozDXV4gj6S/ER9Ojk+1mEhQQKaaLDMFaMnLqGrSr9phW+UilUWq67mWvq7ds20i02+OKqqWWr+Ghp4vcERi8CrJIjIvNIg46oKt47C4xb2/sRSa5PsvpMhe37jtFM9JdKSM1Ja1XlJp/hpF6ihKiHDjMBmDQzZ5ccBAvLibg2q/+FLJTtFS67Rt24o6inK1F6SSYla2nljkWYxxHpPFyqCsjNxAHLsEkZs5UDWT09Oxq13uRXP0z27cYhMam8T0tfTNPSGKpqXkijfPT/oER8GieKUOPa8bgYI0yMdAuUtQD2v6MXzY1TTVdkr4Lnt3cFXFC0MfUgqampKlFRyEdk5EZjVkCvzXiwJHIckI5ktRcJvG9ixek3FbmFXS2ha22StShbtRw1YpYpJyCnU6kKmGUgIxilPYMuX1fpOCKWTUJd42hf7hta41UdislZEtNLM9OtXLVBOEcsjgmPiQgSN5OK8+XTOewzoopWtypN0apa9j0+1bC6yRdZbVFTPVRiiWRmjozBIW4+7OOOce8HkcnGUNbuXINpIXBu/01nlS8UKy7kjtlfS3br2ywVxikpoagdWYO8CgKoBkIYYBgkA7kLonhycJ0UskeeQbZbFYGudTtvbO/bPUosjVlBS2WMXCWdWJWqhaUyoB2RJY41Cl1eXOXjGY4PSnJbhKauosUvVD0uvvp/6ebkQ7tqL3DXT1VRT9Al6apgPaWN45TyhlQxs2VPcDHcq4DUoaotL/ACB7VPcQLFujcNfvqo+HskUBvAopLrRTMelPC6Ii1DSBW6akyM5IUgdUgg4A0OiCgrfHBNTb45CVcbp6P3u5WZrVKtguBF2tcHtqqZHyYJ1WRGIKMjmMg4PePIHbLZRWSKmuV3FJ6G4vgD+jEd8g3TWbZylXQWxJamqMZUx04hBDyFyBkd8fqB+Gs3VwhWvuy8d8D1NVtPUzK8NTTjLOVnhZCEz7PIHcgZP6ga5+w0qVpKRZbyw5Y/XRR5AYtVlZwbtrTEUwe1x4nOdG4kUiamurK6kH9c6Bx2HKTsbbJfyMAnv+Gs7jQ2MvI92m7BuPcePx0tjRporiCoBxqiUKf025Op9GP0nIOf8AbLf/APCn16Do/wCivqc/PtMu/QNOPo3+rH/KKxf82o03P7gvH7yNPmkwP2a5zXJqTKE8mdCED6kkqdWQX62fBI/PGrogCq5fP4/LQloX673k99CxhQWi5N4/bobIWBR4Xx8tXdFUVZqQ/wB+dTUSiOOiy4OOXfwBjWeUgkhu29aGqnVRGW8ZwPGskpDF5Na25tZFjUyRAHA7nQVZBm+pYIkxwA7dtXpBF+70q0zEqcDSZQCSQmXG7NC5AbGs9F6UL1w3A6qx6nyz51NJNKEq7bolJIEh/folAqkLs17mmYksT+3TFAqkUZ65pPLH9+mqKLZClUVPbzqpRskWFaVJKkjipPb5azySHRD1HYJpDkqcZ8Y1Q2gzBt7gMshH7NEnsCy39SI4wU8/lrLMRJWRGxmFvaO2dcrLFcGSSSPyRtTN28j5jzrE4AhihurKoBc624YjYhyjvhUj3ZH567EEa4h2lvIdRk57fLTmNRZ+sOXfOlS4Do4eoEnbJ0FhJFSeIOp/PQORaQPa3cn7KM6BzL0hOjpegnjQOZdeDmtXkp0pzJQsXOE58aHUShYuVNzRgNMjKhUkJF8tZOcg+TroYpmaURFuVEELYHfPz12cc6RllGgHNCQTjzrWpJiWiuYHY+Dn8ho00DQSt1GzOMj8POs+SewSQ42ugDIB8/A1yMk9x1DLbbPHJKBIsjoBkrH2J/LPy1mUrCQ77P2UfVzeVNHNZqSKwpUmKr6EA6cEap4YBl5OFZTg9ndkDHGcPUpY47OhsVb3DP0l98JS3Gn28opr3LQ0D2+onqKaGpW2QvEFIQP9lTSsHBaYAyN01+6gHPd+HLI05SdJ8fEDPp4SPPFfdYqqeG41011tc7FGlanczVVQ6DkjkS4+yQqQvIl3YsT2AC9qk1SVmSNoq2q73q+irs9wM17EsLCmir5Asyz5VoQnIkjIUe2PBK5GQB2H04x9tKvkMUpPbk1303+jpuj1MvU0ZrYLSjTmnpY7vTTQpT1LsZenHThWkjgw7lSnEO+FJIDlal1GOL3f6eAXCW5DW2bb7x01TDaEhEohp5brSIpFxl68sc89O8KkLEvw8hEftZk4jJB5aXqlGTUpcfz+4aSkk0haqq3a226OjraqpeWNYFNNb6jlHVYERi6QkjBLorF2Vlde6Kj4wpXTolJVH9Rakk7Ysbr37at7bwt9zuFIaiGgoURhHbuHx8kYYLlWZ+75yxbAypAzxGTx4njWmOwM5qctTCtHvm3wXU260199uXxMqRAxRyE1RYlgUTKA8HC4MiZILYXGRq3jk07K1JPYI2Bp572lt3RDPYRfrdObdW1NdHHBVVKSJIpkqGYiSFmV41YngJOGeyMNTQ1wVqNFr/5l+nu5b8sFZbaiboJPPb6W6/HVvsRnV4po3ccozFC3FHXKtIGKoAmolPiRVx5RPs3fktyvsFNerhU09Lbw1NVXGpNRA9PUJOrLLw7LESJozmQyEhW8KoGqliVWEp77Go2v1VejsZuM9BFZ66yUs01pganhr4njTmzJF0WizGXVZIpVKO6RtxRwCCtx0ukFd8graPrxtmdoBLuuhpopuUYr4JpErYZ5S4kkiMEnM++VlRiFMay5jKuTm1HInuiNwrklvvrbtbdFxrrPbX6m7zKhqZIQ1LTVqjBcKXhV5XYIFkkQKX5xyBSwdwMoSauiRkk6Plu3lQNU0lvlm+OuSQOxgpoqaonEbSK/U4c0ZcNGC3PqL02YFuXIENLatIZqV0E7lu+cippIhcLd8XLVLNHIUEkMivGOkYUPUd+3VDkKSWB7n3BdBENzuVTaFhrD16aHrvIApdQyukUstLGucrIwZpAVQAuI0PY8lKim6Bdu9U9h7AqE/wBtVBHKyQwJRW+CWor2KyO2DFGh4ke5WVwrLnGAQNPjilyJlkXBl9JaF9Sd57snv1Vuyl22latxsthuk5tUBpm5x1OY+TKhiJh9nVRjGSQCWUaZlk4JemgIx1e8aO1worbaqa2wBkoqNTUQ2unkMUMNOyGaQ0iyAkROweToOxHNm4mPJVsTWuVvnyafcWxWoZ6rau1J6W3WysqqC0QfCR0cdK8MQjcNURRTKvcSBpUKzMvbrKhYlImZjuT9oC0lSFrel+qd+XWqjrKe4U9Fc5KciZ2LRrTNSB5I2ZCcOXcRvKAEKKCAMMdU4yqMl/KZWrlCLaN9VALV8kjT/V0VZaA055r0I4lSR5OLHkr8ULOMYcBgDjVyxU68lqdqzug3Her38NW3CdYZJ6ACqnrSGnaNenVSBEcKmAUX2KMFcff1ejR7MeAdW9gC326sh9Rd12rblujt61l4+BnSvqoxTQwjlIFZ2CpkSKZBkhfYBgjGiy+0kpFR2bo0KS70e46e0tT1Ut5u97pnqOoIizcIezEgnlzZmdicHkxYj5ayPDLcjmhcvUuHdccWU4ZD2Kn8CPlpOhp0S74Eq5SkN2OtEUKkA5qzB8600BZ9grsHIPjVOIadB23XIqQQe/66zygOi9h3sd7JZAc/s1lcdzSpKh3t11DAd/79KDKX0xZuv9Fj0mf/AITbgH91Pr0HR/0V9TndR74V+go/D6Nfqx+e47CP/uajTc/uC8fvI0eefJ7Htrnmkqn3HyMahaIatcR6hELFdEWJONCwgNUwEZ7aFjLBNRAxbsNKbCR9p6T3dxqk6LsstAsaH8fx1QINlhMzEAEnS3IJIMWHbj1j5IIAxrLKQaNO23t1KHiVHf5nHc6UmU2P1DFwgA/LTExbZzWyFVP5aYQTb3UcUYk/LGgku4a3Mo3Hc+FQ+DnWVrcahHu13cggE/PxqKNkFSqrHkbJJ05KgSsJCfHfREOgrOR3OrRKsK2mxz1siAKTnxoW7IlRqO3tndOJMp7s98jvpemxi2HOh28qpxZfGpoC1E8tgUD2j9+gapEuyrJaREfu9/n21hyCmVJ6EeMeNcybsRLgC19J0wcDSaFC9V1LUxbB4n5a24YhxZXpdxlJAGPfxjHnXYhA1RYy0G4AePfHz/TVyTHrgM096EnYN50hjUwlBVg9851nY1IIxSBwBnSGwidI1AzoGyEisPGltshBUnAOhILlxwzdu+otiAWogyDo0wGhZvVvDqxbB7a0wkJlEQ7nbRybI+X4a6eKdGSUQFPask9tb1l2EuHcjS0+77vz1byg6Qxb7T7sFfy86x5MoSiNVutioB2/brnuVh6UFqqGop7e8lNHzlVTgsQFBwcEk4wM/P5a0Y4WynsVbXvS9WqpvNksMlJZayvVnmimkkiqJZmTiw7ni7Mru+VK9gBnJ466yxxa1S3BV8IdaL0Vv+z/AE6oL9UQbYjrbzXUFIWpqoVl6pTWEL1Hj4SRRSSocfaHlHhmBDFV10Ma1Pflfp/nYzTdcCNSPsagelqppKL4Gpt0ydA1c1DWAAxK9NLG4xKOcMijpzICXId+KlS1LIrS/wCi/Ye7BtLtygptyvY7TQ26/tW9Gst1DQxtVNVRmFYpY3WRkkIEfJ4+KLlyxJEYBNqSULk3a7/Upxblpj3N5qr96q7/ALtUbOtdsjR7VTy26svttohHHTRyKn+b1EglWOnUx/eipiGwFJJVmXWPVhxJZv0X17D3Gcno7mbbt9Lb3tO12i51O4LFTTW+nFPV3CiJplllKkxU6JEgMzqkUjRsVQ55vkgqBIZ1mtKLrtt9ypQ0NO9zDrbarAaa53EVkNQcjMlRABknJVuDtllZhx7MMA4JYkg9FSmqVCKi7YQulvjFmpa6Ckpqm2PTJTVJrMSVNAz44kyhVBAbkF6aHioIYjkrlykhbTA+3Nn3WvrZqKmSKtnc05j+HjM1RJz5YWnfBWPIZmcuVAAznsM05qK1FqDbo63BbbS8MlCl0hr6qKoC/GSzckA7rwLiR1K+WLxqV7nJGMmapPlFNJcM1XZu0rHabHdLRb/5vV12kpBcTX1TRVUPRRhFNEKlYunCORSYliBxZE7GTlpcnKT8EVJNEtbv60WraVpttfcq63WyicyUdcaZsVImYvIrRcXWOdGIWRQDERCB7uZ0WhyluS0kZ7u/1S3DdKu4y2kpRWGW5VFXS0VZT07yL1Mr1UiKclZ4wQxQAEgjsAoDNEVswVJk9JvG8M80nxRiqTAZKmbrpAKliW98bRqoGFaMjBLAqc8hgjPOK7DYt0PI9R6nct3obheab4qohSaHjDEzSxyyIyiWKNCoaVH5HgpHt5hR7u6oxd0XfkQN07wjp66ivdlqadLhRyrxmo4DEsgHEqrYUZyow8ZJPcg4HbWmMXHYXJphmi9U7huq5Wmqnulz23R0mYa+KySvSQxqQRGWnU8hFkxoeTOwDOf6IzelRTpclXezCj3l7TE023LtUbakqapVulyTq1cs0RJjaTk7uWCEv7wpPniRhgVRm5P2kHpXYI7DSg2baaiO2W6N3qS7m7B+pWMHUAozBWEkRAbDqAF5sHVsgqnI5Tftfp2GxSifvVr1GqqClRrFUVVvqaVjJS3eCq6c6AKpADchISU4qQcjAHnA0zFHcXN0ap6I+qe3N6w2y3C/1Ffc/iIHqbXfJKejnereOPqTUfSiXARxMeoJYz0+KsredFPFW9C1MD7i+kzZ9li6WKM/F1VBRSQUdd2QzwO0Qa2zPF1EqkCLNAszLG3TwrjsAp+mm1LgrU0Yze71uPbV3tdXNDRvepmWoWz0Us08lPCoeIQsF9pByHJ5nPIA5y2BqKXOwScnwQVu0K/cnwVl2vt1DuKWuqJLkbfL8Rl5Rzio0IyFWJBgknBZs5OCdA88Fy/l/kP05XZHU7Tg2zHW2HeVXUyVVNEfhI7fUs8dHK0nGRFP3XLBV7L+Ax4OReS2nELT5GOo3xb02lcqCIVrXmphkjLVkMTxJI68C5yBgqmTnBbJOPOhhDdNlSl2QP2NRWmgku1ddKqlt9HHIsUcxmXrxxnyI8NnvgE4GRjI+etqS4MsroMbs9Ttt3IrAt1e6CMBErZmzOB8uTcfev5HuNBOCaAi2IdyqQxYgggjkCD2I1l00xt2L9XMeTd/npyRRWjqSjHvjRUi0EqO4lSPcO2lSjYSbQ1We8e4e7Osc4mhPyPNsuRCrg6zNM0Jhj6VE/xH0SvSd/8AhTuH/Cn13Ok/pL6mDP7wf+hA3D6M3quf+Elh/wCbUaZn9wDH7yH55gx899c80k0QB/PQsh8qE6i4znUCA81JljqFg+pthfONCwrQPks+D3/v0lhI4+BVFPb92gLKFXTOey+Py1VkOrVZZ6qcIikn5sB41mmw1wavtrbZpoEBXJ/HGsknZLoa6e29HA46iYFhGJBHH38aYmV3BN2qFjU4OmKQaVmcblr5OLgA4/EaGUmMSoye+zO8rFuX7dKYQp1qlie+dEqICnpMtotRKs7jtruRhSdS7KqhlsGzZauRGZDg+CRouSzVttbLEKoOGB+Yxo1C9yh+oNudONQVx+zV6QQiLPw8LqNBWRzW7A8f3aRNINMHVVFxJ1zc3cB8AWqpMMe2uXJbiJi9d4Paw1IxtiWI96j7n8ddLDAiYpVgeGUkEg58a7EI7GhEtLeHiIBOrlA0RlQw2u7hiPd/q1jnBj4yGehu/Ye7P46ySjQ5S8h+hufde/nSHEYHKabqgY8aU0QmbK99A0QG1UxXIHf8jqqICZQz5ODqmUUqiMgHURTYDucHUVu392mrYVLcVLhbeTHK61RnQloGSWsAeM/s1oUwGiMUIVgMAavWBSClJTQxLzlaONBj3OwUfvJGlO5cEHTaWzrru+sjorJQtVVEqsYjI6xIcKSWBcjmAB3450ePFJlNoTty2i60cwqOpbKijU4+sJKp1gKFigXCpiRTIAuWHEkspAXB118MIpbipXex21korfSQNarlUyXNakTwy09qginhbpydNmeU8egSC2cezAxyIHHZHS2k+AHa4Fqv3TXPa4aO67grLPbq0tUPT2yiIpExMJFVIWCLIwbrMIwWHJRmQEka2QiuUIewy2DYG4LNtaa91Oyqq8WSaqjpY1kta1Fs5SonIy9JcJgBT1UcmOTK4PJiGNans90DaXI3el9z2/seC8wTfBRXBxLbqy+UsVRHUzpIXMaJUyt/mkSIhDR0w5tGCXmz7NKypzSUQ4PS7Yw7Y+k1drL6OzVEtitFwtFt5tarVQxz0kKMSrSGoDyYlVeaSMqmR3XipeMEhVvpMeRpNsr1pK/iecbbM+4N0vNV3Va693LlU1N8qauQ0koeBnkgqypUJkERuFJ4gkDkMKdt6I+EJq38QcPTm8Ud8uNNLStS3alj+MUswMUKp9o7zoVZowsZRuBA4B05lfBpyjWrlfz+fEPTK6Ng2T6NPv8AaqscG6IEus8FRVU9ttsE1WHHMhWjZhEHJ6khYAheEkK8WYEKqU1BaqsNRcnTdCVXw2Kw7apIJRTUF2oea1M1FCWNY5l4pFIDOsLgfaMMKWHSUs3FtFFNu+xG0kIW9tyyXaup7VHdDcxRzSfD1cTmlpxNNLylZYyeCBvavIBF9gOCO+tCjQlu0Bau63raAuW3njho5EkliqFeGJ5fenB16oyeOC2MHHvLDJOdGvItoYaTd93q5I6+/XZ62oWJo6a2zKVQApHHzYR8eH2QAUjv9nGMFcjVOkti0inW7innhE0tR1Yw6ipjwqSHDll+07sS2WyygcewOcDQVsHZzabbcdzPXmjpLhdpaOk6zJTUclZ7UGAshQ5RAg7E/dCYwB4nwZLoY9tXWx2a8WGS5pcZVdmepd5o6aklkROMfRl4uGjUkMzNnP3OI5chNKXBV2Bt6XCnhtNGyTUMc8jGlqIKN1aT7IKySMQqqwZHReZzyMZI8NklbBewD2hvxtppc1+BjrBV0opysntXIcSAuoOJAGVW94OGVSMY0GTE56WnVMuM9N2jfrFZ9sQ2+E11/Saz7htk1XTqt4NNAlUkizPTJUOsjJMiFvZKyCVwORBcBlVNtpLgZaSTM021v+yS2Ktjr5nor11qWmo6hXZKeKjgRmZniXs0rBVj745FxjjgksljlJrwCp8nz1c9RLFuu02Wm2zaKmlobdRmlqauplcvUyuBIvUPYF0YyKCc8gD/AEeIF44OPvAylYF9RNy7Yva0dJtTbPwFBbqWGJq+VOnPVSBR1ZpVVj7mcZA5EKMgDvpitcsiSfYvemdjoquWtrrzXUyrJG9OKeKE3C5TSuCWaGEZAfjlerICE5ZALAFVufar/YJRXcXbXLOsNLb6a3Tw17ygPV9R3lCsV6aCPwv59iWz8tLy6WnfAyGw2zQX630kVvnvM8NRBOZlMszQyRBxgqp7FS3fIxnsM9u2uepRctSj2NTTqmy1uWooq240EgQmRoUErSOMNIOxPbAyfxz89NxppCp1aGNvTWgFve4VRnqo3lSIpTq0ctOXTkBJG3u7Y8jKlRyDecPdoSA7vsiyQ03JKcFyRkrU+9ewIJAJBBDdjnyCPx0PqTiC4pgKPZ9vpJg7xS1EXEYRX6ZJJGQSPAxnR+uBo3Ia946UmKnimFOuQiTuHdR+BYYBx3GfnqtWoqgRNIHY9iBnVrYuj4sRY9u/66motInjjKfkdDqQVF6jqmgcHJ86CW4e46WW7FgvI/vGsskPTHn6R83X+h76TPn/APSvcf8A+D66nSbYl9THm94afoTnH0YvVf8A5S2D/Co03P7gOP3h6Q5IPz1g8mkvQ5C6WwkfX1RZXaHmQdQhYiolYYI1CEU9rDHIB0uSLuilLZQwPb+7SmqImdUu3HqZeITOkSdFpjxt3ZKxKC8eD5xrLLcjkO9HY0gQALjS6Ksna0Ef0dURMpVdvIXxjRpBIWLrRMQPOiHJUKF1s4nQ8lzqPcYIV+22r5IQ51VEEG72R4Hb2/3aBuiFCmthdgCp0LfcJLuNdg2k1Wyt0+XfwRnRxVkfk0/bm0RHwzH+zHbWuKVC2zRrPttUCkr2wPlo6BbGinsSFMccE+NTgByo4nsfD+j/AHaFhJg2ps+QfGs0kHqQAuluEAbOM65uXctipXoFJ1zJCWLF0QScsedXBWxDdincaLqFgVzjXWwooVbhbcFjjHf8NdaKpGmIuzwtFNjHz1HsGmX7exTtnS5oamH6SoPyP92sU4jVJjLa5zkEnt/hrO4DFIbLfVKkfc6W4F2XHrVIAz30GkmoqswkOqcS0z50VOfbpbiFZBPShgRjQ6Sm/ILqqBc+M6PSwWBqu2qSTx05RYtsA3daO10zVNXURU1OP90mYKP0GT3P5DT8eKc37KsTKSXIPNXYqKk+sLpfKGgpRGky08cyTVsit90rThwe+M4ZlbiQca6UOjyT3SaEPNFMaNibtl3ta5abY23U24xmEsO5KqsSurAFK84yCnBG4FpEROkyhJCzPwXl0fy+Hp17StilKc906RY3W1u9Jdu0tPuHd9zvtzSJZ4aKoEs1HUzNK6yzU3FTToYO3FkMqykE9uwEinl2jFJBWoe87YE29JYru1uqqa0VRgFxQLcdwcKVY3TCoAsUil+p2TsEwQoL8gRqnjcFV38glLVwg5VXHaFjmm+Jq556m4B4bdaTFmWplkdeLRlcSZ5xSxiRpZI8lwZGz2dGEmr0/UW5RT5FX1Fttopt/XiNEqZWSpgIsxpZI6C2iSoiKQT1LuXUvEWDPAAOWSucDD40qb4Fy3Ph3ZuPa1iulsqJ7lZ7fBRfCCCOWaWjhZ5goiQyK0ZYGQKYxxVY1kXBZydHBp7ipIRLtQ1F2NbBPJNQXCrpYZYFoqhJoJGjVmekUwFwAWkTBaQceoOYzxUPSp7g7vgpTXidK+5Ws0NviukKMqVVHbXDxJ7Tyjkbnxb7sMbOvsRezKZCTEqVom3BHUUsV0daeb4KW3U6OtJa6J3kpqLmiu03YqZZD5Z0BBCj7i8SlttbESXJ8p7NT7knWfazvbmt8S8uU3LC9UKebdsnkeoQzHuwRFbAJRuk1Lcc6b9k1r039NN1RWK8W64rY7JFWRNb7rd9wXFUrKSqcRdL7MF2EqqwjEQ4y4mIIQjlpE8sI1Sb7qvAUYSbduuxn3q56Fvsa0IlDe6u6QUyO60dXSGGYKmevP0FZmhiBKg9TDZb3YJwDwZ3lltH7gThoV2c263c7LZJYLZZ7LdoaGuhWGciSCvDDjURgA81qBHKrdLlIzJKpjC5RDpkmndun9v+haaa4pr7lnc3Q3/BVO13nuM0Ea1kVQYYK5aOjhQEmV4pDKQmXX7WNiUEa8vwHXpaT23ruFpvdCnuHbFdR2qF7dWJV2impqdjR1k7A0ElUqkRZYL9/u5P+jHIZJYamPJq2kt9/sVOKj7v8sT1qaumu60L0KR1STBB8NiWTl4ATLFWBJGCMj5jWjYSE7Xvu/bOtFbb7ddaqKhroZaeqoJHk6LchhjgNxLYHH8Rkj8TqtKbtopkc+8b/e4qChNS7UqymOBADFT8QqLw4/dwAiA/l51KSVlhG1V1js0FmeaqhSeKsLXiD4dBOhM3HhC3BgyIkavg5UMcDPIjVPXuv0LVKmfr3uSw3z1FoviRG22aItGjcJFDxDkwVAo5IpY+1e4Un5JgLEpKDrlkbjq+AQ2ztKxb5vVIZ7tBaK68VVXLAkvB0jVOPSSVV7I0zmQD5ZQDARuSg3OEd96r9Se8xPkrq651VK1JEkVRTL8PT01FT4MUag5OO5ySzkk59zMc+MOsFIr2ulNDUQVFTATDGwbpkcWdT/U5KR4zg4Pf5H5C3YxR8nyopQ8rSBY4YJ3JSNZGKoM+CSPAz5OdDYVUEaO+1tknqBS3GNPsDTgCZ3R4vPFTkZGe/wCH5aFxT5LJ6W01Eea6WZyrxiTrRTfaRntxLAEsuMDBIGs8prhDEq3HSm3BZPgJ1ucS/H/BK0FajMZRKF78uT4PP54z+OsTx5NVx47jtcVHfkG7UuElNdpHFTT09bHjpxVrQdMADLCSKfjzB7YAYH59/B6Sh8DI5eQys249uQUr0lK8VNMSTDDTSCkikV+3bBUZByHRkPkE5GSVeQW7C9DeLXfpDFXWyXbNydh1KugUTW+Ru4BlhHvhPc++MsPxX56TkhF8bMidFe5W2op6aZwI62CM++ailFRGufHIpkr+jBSPnrC4STC1IVJYUqMkMrg/1e+iTaKP0VoU/IH/AB0EsjRVFtbKMfcGsrztBI+PZ+2AD+epHqUnuEUZbY8JyB2/TWuOZS4YRboJXhbz89FLcYjTvXqQy/Qy9JSf/K3cg/8AvfXW6dVjRjy+8O30Jxn6Mfqv/wApbB/hUavP7hMXvI0GKLwBrmt8mstInjQkJFQaqyHwx9zq7IT048Z1CmX440bwNQEnW19dgANLk0QY7NZIqfwoLnycfLWGRY30VGFxgazvYgXgpQo0psImkpVK6NFrkH1NvEgxo0EBayyGTIVc6sbEW7ptghSQO4/LUGWhQuW2c55LqqJYq3DZ8Mmcp30FNEsH0+zYFlH2f92pV7F6h3sdhihRQIwB+Q06MaBcmx2tlrjjAAUaejO2M9BTKCPAxphVhuBFCgedLZOT9UovHOqLQv3MrEDnGfGkTGIR77U5Dd/y1yMzCbEutn5vrlTYuTAtUvIntn9NOxcmdgK4QDvjXcwLYi3F+vpQwJ/PXVUWPTFa50JU8gPGqaoamUIm4HSmg7CVJWqrAHGdZ5QsNMYqGtGARgaU4BJ0GoLlhQAdKcS7LcNY7H/26GqKTCUUxx40twCWxMs5zpTiGmdNMWGq0ktFKp9xwASScaYo2C3YrSV1XuC7tZdtJUXa5RCRqqK00YrJoOKk4dSyLGMgZd2wBk4ODrpYemct5ql8djNPIlst2GbX6GJIFvPqZuOnaJSS9hsbQmSKNYwZGnrjGTEoQeKdH5csB1Ylh1Mbx4aWONvyY5qU+WIdXZNs3i/2+snttDsDYVFNNBaaa8CVZKyoXizVVVyQvLJIpHHOI4woBIGebc2bIouGGOqXf/oLDijtLJKkagtwp7ls+hptjXCgqalWlkqrhcndU6UUgYSUlLConqQechdki6Qw2HHFsZsOOepvqFX87+DTllGksLsW6yz2pDBcN03ug3pcLTMssMNpRoIKWFWBQK6ZmlYNzRFfEaMjBWfqA6cmmv8Ab2QhxfMtzOqy5bi3FKtdTXOpttqrHbrLdGgrLlLkFJZ0MiB5Tyd1jAYzK4YDBIOtSUPFsW9T70Bqi12fZNesy1tyhM1MkbVUFyCVsYDDqPDGsKxlJQoVEdsjAPIDB06MlKNCmnF2FbVuus37QmkqkS07St1UXq5viyrzRmQy9GJT00wqgkrEOYVQwxx0KhHG01uw3KUlRQr6Omtt3rYTUUMFEtS0dNLIkv2kgDBmcyoWwGkkXDDnL0zkgKcxu1YNMrW+nqr69PbpLRcEeZqeJaGiEEdG8RfLwyJjMXOYI6sT7jnkpwOJJqtgRarIKu52apS1JQU9t+JmqaiCjbMkK9aTHVJwqIpjTiCqrkx8QWbGnPkpGn2jZF3EVxqbhT2K6mkpGuFftu7XuKmekkFSqSSoo5ZDjp8g5PIsgJkxx1V+CUJd42dte12qK5Ut7ayXaiqhDd7SeE1ckpLZWlg9jLwwwxJjhxBZ1dlj1GtT3WxSaS5Nc2H6Y3GmtdiuF2uFh3NT3Csp6+qtxkBmeGCOXKKyqyc43WULNkhxzycZzllKKuMU12GpSlTbsya57zv3qxuyqui0tkpWrJFgp7POWV4adOXFY5fngSSMzEgs3J8EAYYscMMNCXANyyS1MXmna40NVQQSUdoobhW9RqeapHToY4y2IyrhmVi2SuJOZVDyyMHRtU75It9hk9LbaLa8NbUW+33yzdROrM700UUamQgzSLVYSTOeIaXiAWHnHbNlm5S0RlUv5+hoglGNyVoJXr1suPp481jtlvrKii4SQuu4a96iaBXiYRwpNSyRqyoJpHC98dQowxkFuLFVynV/DZf/AEROV7RuviKcOwaKa17cG4NyUEEV8oJ6mgqaQSTywSqDEsdYxH2aK0aqeCsACckcSQbytN6It09/328gqKq5Pn+bk9o9ALndtiXC9iSiX4Z0gLi5U8qwPyPtdVlDoGypB4MuBkMc4GTN1zw5I+y3HvsaMfTxnF+0lLsZhdLhUU0VLQyxhGolkiGRyBDEnIB/I+fn211Y1Jal3MUk4umBw+WH5DtjRAEzSZRECKgAPIqclzn5/wDuNUWWoI8oSI+fyxliGz8vy+XnVF1Q6X+9RbUuopljsO5EelhapSSyyUZpp2jXq0ze2KRXicGMlDxJUkEg6mnwy1L4Ecu69oXND1aC92kByyU9JWpUwRZxngJVDDOBjLHH56W4T7P7DFOHdAyuudvrmFPaKC41EUSyTSvVOGZR55BF9qgDyc98/Ltq9DXLB1JvZAIOeYKgpk9sjVMljM+5pzaKOiq6oVMMMcggQMOMQY9xj5E6z+krtDnN1ReooaW8VvVooro9NHADI0UBYwsFyclMjj284BP4aYlp5Ft2Pm9dkbn9O7HaKi+27cFvobvRitoXvdF046srhWiUTxuGePse/HKnsMEElFqW63AfIm2zc1NQXKKf4SKnmz/pKSJqZlb8R0JI+2cjwe2dE26JQ3Um6JaqkjFTUS1EbL7XqY+syr37hm5OCPHnz+Osk/IRap7nQQz9eKY0cwXiJYyUIH9XP4H8D20myNEldc6e5uZJ2iqZOw5mAcvy9w8/t0EmgFyVYqWDlkcFH4A/69YpsNBEUCdIMvMj5k4I/YRrm5GGlRWkpuPy/TWbUEkfEpkkOGHn8e2mwyNDUVKq0KrZjGB+Gt8MraphpUN/rxEY/oY+kwP/AJXbkP8A9769R07vFFmDL77Hn6En/wCTJ6sf8pLB/hUanUf0yYvfRoSsR41zXyaydJPboWQmjPLtobIWCABqXRCPOG/DU1FUXaRxyHz0WpFDZbYVIBPnGss3ZQagXiQdZnyQM0c4+elS3LCUdWowNJYRZFSrH8Boi0dqokPbRphnyaBePy/Zq0wgPXwK2QQDo6JYrXSjjIY8Rn9NUEmKdwpEDeANSrLsF9JUcEDtnRJEsMW1gAP9eiA1DRRSgqO+f2abHkWwzTz40YJejrwq+fGgZZWr7ysaeQD+ugsJCbeL8HJGdZ5saJdzuPPJz5/HXGzPwA2LtTVAv+WuW3bFyZVeYMNbMSEg6v8Amdd3Ati0CJYuWe2uulsOQKuFCrxtkDx89VJbDUJtyj+HkYeO+k0FZRiq+JyP79C0SwtRXJsAZP7tKcaCD1BWcyMnSJIIZre4Yg6zNBIMRSe3GqGH0txwdVRfY5MpYgLgsfAJxn8tVpZVmcbv9Q7fWyXeyQq1UtKEL1FK5aOckjKjiytgA91ByxIXKryYdXp+la05JGWeRbxQw2H1Zo7HteSpNrpWtNvR6hqe2UywUEGXClaflI4JJbkpfLtjjwzyI2vFLLKk92IU1BCxt/1YHqlfqkyUyU9peYGSOGISRxmPqGH4jqMfikCMMc8lW548+7RLB6UVT3FrLqsr3nZFDuIUO4NlXOCt3BJUyJCI546KOl6aMzgmZEp5jIpASJG6qkMGRwyhXwT0tSAct9jiz7kslfdLXFuLcNZVbinqYppo4rJLclcdRXMjssqzPOy5JVjlMkAR546yZlmcmtK0+dVfSqZsxenpTcm5eNN/e0ape47rXWO2WvYkkViuFAWguVbvS3RUTRxFS0M8lMwmkhcmNQhHnixYupBXPjjGDlLM074q/wCMOWqSXp2vNgGu2LboaUPurclpF9q1U1EtMtDR0MRCskRAjVZDIoZgZSSJBIoUho11ojklLaEdkKcUveluV9t7p2leIK2ot1qs9zjkDXYGFYytpjDyII6pnEZBOYVRiwBJw3KSUMH+lL/kxGtX7IT3d6G01/X4rbl2t22qKoijlkVKJ53qUaLKJIymJIpWJZOmsShWDJJOzY5GpRSppg07F2n+j6lTTWqkot4GrNbcYKVahYVhFS03UjSGIPM6OSsbOkiEqeoqOVJ0Lmk+AtLoT756QV9qKN/PFam5/F9KneulakYlXZS5Zm5q32UiMj4ZDDJ2AVeTNXwAr4iY5dKKqSnkuCQNb2WAVYWCBqVZMniRJwL++RQuGyXJVi7ghuq1uBQy7V3ZVbHu1LPAtJHIsMMYp4GYKiMBPBIvImPgHc5QnmpVjlSWGgluqYS2dml7W37e6e91MdIt0jquhiulkuETOIw8krtQiXOZZCG4yvJxjaZiI2kAY3tWllVvZnW29y0lRdo59sxvabjDJU01Tt55Gkp6mDASGmWNRyMsr8E9rMF4uzYQEvcvEil5Qn1W2LvLdjdrZtejr6eqrZOlS0UzTU6tkAxK8b8SqEhEIbLFSwJA0uWXFG4ynVfqMjjyOmo2TepW29w2AUNRcrMluikkMc9vpKqOd6Vi4xCoVT0MhBhcsck8jyONVhy4pvTGVtfNfX4kyQnFJyVITpL9e9mpWWTNOmZUeSKSGOdlcZGMsD47gqQcHOACTnQ4Rk032FqUkml3NNs2w9trtCCnu27LdSXuvkR3prhUhelEcs/JCpCMcn3M6kdz3biuuPHqc0+pkscHoSpOuX9uDc8WKOFXJan+3yNh9Mdk1G6rpuSKx3SLd3prUMlPLE4qH+IneNRKsEsoieH4dOrK02Wz9llJSy5nVZY44Rk1WTt++/PPG4EIXJpO4i/uz0UtPpHv6itdVZLvUbWpK+lutLuNpo6ataERAT07uGV1TkjEBEEi8nwrnjqR6jNPGpRpSp3Hd/sRQgnvdXyJXrJ6RW2p2zV7vs8C9Guklr6aalqGeGaNJ+lLTpA0YeN4g8ZfmzMACSBnS+l6x4Zw6fL8vhvuqfe+BmXAssJZY/z6GA26nZnfCMwMbEqB95QMt3/LHfXopHMSTLMFpWqicwyqJV6YEUhCNIzNx4oD97BPc/h+GgbLo6oqiptM8jQydN8FHRsFWHhlZT2IP4HVWyDnR3637yuVDTXuzw11fUssQuEbTLIrPJxAmJlzKFyuHYg/LuAMC1LmMg41/wAkFd/7W2/6c3/6rrLBarlVjkSttv080QUHAZm4AgMeQ4Eh/bkgAqWCLm1er7FvQv8Aj9xY3FvqW6UQt9HQ0VptwkLmjt1P0opMY4l85eQjHl2I8dgSdMqt2A3YGk27UxWykqnDxtVSlYopYJE5oACJBIwCFSSV7NkFST20W1FI/G0mkgiqJ2haOYsAI6iN5exIOUDZXuDgsACMEZznUKthq2b83DtaKtgsV/uNqp6yEU04oqg0/VQNzAbif6wB8/l47aqk+UVbPWPp5607y+ltsXcOw971lsjt1DSNVWesjpI4p4bkMcJOrnmxKvLz5EKVkYE9wNZckvy6jpWzYUY6m2zyLxlhnmhqQ7NT/wC5uGHY9xgeQCDkH89OcvASHCwyrdESicQw1byN0pVIVpnkeGJI2JGAq4ZgR3951jmGkVamqEMzIxwykqf1HY9/1zpTjZTO6WpDuPdnSZJog0WqDq4IJB/X/o1z8raCoYaahDrjiBIR/RwMj/DXMnJ2FR19UjvgEHPfB1m1BpEMlA0ZPnH4fLTIsYkVZkOf/ZrVGWwbQwfSKXh9Dr0lH/Cvcf8A+D69j0LvBE52b3ht+hKwX6Mfqvn/AMpbAP7qjTuo/plYveQ+GXvrndzWiWOX89CwqJxUBfnpZTZItX8ux0LKPzzDHnS3sE9yejqwH8/s1epoEabXcAOPu0t7kGemqQyA5/bpLKJGuIjHY/36WyUVDejyPu0poJKwrb7uXIyw0KKGKmr04g57/logrO5a9GXVoKwTX1S+Qc6amUKtzq+zd8aOgkK1fU8mOrotsFSTgY76sGyxSV3EjDY1Cg/Q3QBR7jq7KYWhvKKO7d9HZVHyo3GqKfd+7QtotJi5dNw8ycNnS20NSFO43jmSeQJ1lmS6AtVccg+4Y1yMzFPwBam4jzrmN7i2c0lwDvxzn8NbcLt0AdVVQGB769F062LRQeUHtrqxDRTqnBU+NE0MTEncQAYsP10GkLUKEtbwbGdTSVZYpruIyAe/66S4BJh627gjUg58jWaUH2QxMZ6Dd1NEoLd/l5GkaGGpIJxbwp3OB+86ToYxNMIUN6WukCRsM4LHk2AAO5J0Om9gr2Kd42rvX1Luse0thWiouVyl+yq6iNgkFMrNx+2lb2xDGSMnk2BgEHXU6TFCT1S4Rkz5NK0o0PbX0Jtk+hlkS6eoNytu8N7zJI1DaJXb6qo+AzJPPGMO8MQw7s5UEtHGEZ5AB2J5tMbicxJzYl7v2hcPVy7U9bV/Bna8RnSy2qvqEomMyRLMZnhKxwvPMnIxxhhCgUockHkqGZVUFv3HOD/5GM71vWzN02y9Lb6G8V12aqX6ouFPPS0tvjjlI6gnpFiZkzjkscb+XbvhQG0Qte8wXs9ghR7L3FsyGKrrZraBGH+CuRExpZoekI3KS8FRcFlQmR4gHUcs5xqbSe3YnzBVopLp6Xisq6k1VrrJIQpkaWYQPBLAXROcR6itIQ4V2BRjnlhVJNShHIql8w4ycHa+Q1+n26l3HQR/FysKahpRXSVFEvxJpI0n4dCb3EAyoW9zr2aNP64dVvBBPU+WH60mlFdijWWOh3C9xt9w3Ne4aWjrZIblJcelBJV1ca/YdWGSdViCRmRWmkmUe0CJeeeT41e3cS23yCf5xb2lusEFulurtb4vhX+pkkmjNOSgYK0YwEYxRlsk5fBYBs6Xp2tdwkzTrfU1Qkhtt5ku9BVw25Y7g1wd5ZB1wonllWQGGJFSYcsHKkRIyySAqK0rsW5bE9z9PTtfek5rKKvvVRHNUQRQV0yUtRKDDnlIwPOjm6UZZopuDLw96rzRNDp9qr3C1ezYYHoNLX2Glvlffq+ojNrku1yhoUgFH8L7+lKlSrdSZZA0PGeoULklJCO5Rk2rpIWrfJmG+/QPdFNfPjbLbrvFt4KtuoviurNUTTqqh6eOJRmRRLIsYaMLGDIh7DvortWyVRlK1jW557eymiqaKo4yW1pA0Td2Q9MhsEgOwxnHcsGPzOu9g38BmXdVvi6s9FWtRV9Pb4Y4/j4XE89UZV5ssgnYSF0dmJcEKBGMYBOiopWLNyninuvTitaO8/NAba4WORiHQIOGUCnBb29yuMYA0VIptjx6b+q9VFcCsl0qCy0qUxokVYTOiAYMUp90LMuEKowZhkZ4jiefn6dcxim2+XuaIZXw3sdesm4J7zQ2E0tLA9peZ5YeDssU8qKvFIwhUMFU8eS5yz9sDBI9Ni0OTd29v54LzSTSrgFWf6PG6t5Vy1D0tHtujkKNK1UrIYgWLYMY5M0gUhivbAZBnOcVm/EMOFVvJ/D/ACVDBOW/BLvz0Qv+3NxfU1irJd1JHArs5iSOanOPZAcuw5leMixoxbEi9snuWHqIZ8ayyjp3/jJkg8UtKdj/AOgvrn/3P7Rd9tbquwtX1ZOyGqd+q8CFwHpaZIyxYNJHzYoACyoXY8VZW5unjljcRccjiwjubfCblsrbn2ne7pZ7xc5GpbTa7eFlrbkkCiPL06My045nsWJYJGzMZGlQ6xuHpVHMlpju29kr/cfq1r2eX2/nB6E9AK2vv/pnd7Hve62jcV3oamaCgmjpIY0WjEKdfkY41BUzuU6hJLlQQcYz5z8S9GMVkwql3+fb/wCHQ6dZHKpuzyFfvSyTcu8q22UVqorNcKRHFtRI+rDNTo2S854EMUjZVBwGz5zx1uw/i8MHTxzSblHbV5TfhEl0Uss3GO0u3gRr1seg21tW1rdWht+5Xq545ljqzMUWKVlKyxoCY2OVKkDBX3ZOcDv4upXUS14XcGrv5nNlheNNTVOxcv8Ab6GmuMy01yNbFlCKkxMnIGNWxhgCzAkpkdmILds60xbatoT3ojisUtM1GZIUr6a4RoEalkLlS/yHHv1BhvYQc4PY6YpFUy3T7VqKm/VNopam3wzU6yyI9RVRU8UyxrzHF2YIzsmCq8vcTxHfAMe4K8DFYNg2m7WiK81VdUQ0ZQCrlpVSb6vZ2Ijllj4gvCwz3T7rKUYhj2Bzp6e4Wna+wX9RLbabBLbbdZbxb9/bftLiGW52S3yW95GYnEU78SJGKDtIvIjwSTjUaS5dNlJ3sVbhsu3+odyuKenZvtXR2+Faqak3BJD1KFHlEbryjb7RFkZOVQFUfaKXSPiWLJNKrApu6EKmsPWuM9DJW01PNE0qBzL1YXdPbwDxhh7iPa33TkdwCDq+CuRn2Huib09uv1lQw87pTrKlNI0kkJhaSMqHPBhkgsF6Z9v4/kqSUtmGkNW+Kzb25NtWC4ULvatwW2mW03mwTkczOgPCthYjDxyMMyR9mjckd1IOkaXjbXZ7h3dIRmnWBpJYyYvcSoDeMYx3/XQ1ZLoqvVNUSs7ElmYkn/XokkR7l6h5chgnJOlTigh+26zlVyR+7XJyxQ1LYdKJWJjwuTnHj5Y1zZwGKIwU9rWVRkDPz1l0BpEdRZeKn2/u1ajQSQEq7KSThD+7RN0Sif6TdOaX6IXpLGfI3VuI/wD3vr2f4a9XTRObm99jD9Cs4+jB6r/8prB/hUa19R/TBxe8h2DYA1ze5sR+6+PnqgiSOVnxgk6FoAtxws3jv+3S2Q+yxOoJ+Wl0FZXWoMbfgdSmTYM224jkv4/lpbTJyN9uuYkQLn+/Syl8SWpnPHP78aBosA11U8eWUkY0qSLJLZuM0rDmdIbKoZKPdSSj73f9dWmVRfS89Qff86JETPk9wBX72mIuxcu1XkE509bIlipXXARk8mA/XVlgWovUSEguO34HUIQLuWCM/wCk76olEq7xgTsHz+3ULSIJd9BT2YgfrqBUU6nfY4/e/v0DTGJAW4779p92P26lMugDNvFpSfd5/PWfJwDJHSXt54gSfP4a4+UzSIZKxiR3P79cqQB1T3AxvnP7zrXg5BZbluQdchu/z16jp90WiEVRfJz2/XXWjwGiCac4OfGiLFm+DnG36alEszO7VZgnYZx3Pz0xRsHVQL+tiG+8Tq3jsmosw3g9vcdLliCUmE6a6swALfv1mlChyYWpLkyNksQAMkk4A/E6zygNTPVHod6HmPbNv3lvyvfa9ouzqtnoXpZJrjdYj5aGBWQpG2RiV2AwM4wQSEOnTleR0v3+AE8yjtDk9M3/AHxa/SLb09OKBNtQ0cE9VS20CP7WPqonUmkUGNeQRmCxgEh+5Y5OukpxxxSjsYXGU3uzy/6qb7ufqDdqy8xbuorbdWpxNSbapIlqIUpVD1EKxLApMzLyLM0oDFmA7AZAtPKw0tCMWuPqlWbs9Q4LPtmjp7ZerjGlHFPT3dRSVKyRETGWVMyvEyh0KdQe0nlljx1pjh9OOqUtkRzcmopDHf8Abl/27vp9r7j3NSVv1Tt9aqGSosgpWjpXfqSRxDongFJIYhuRRjGnE9tXHIskFNR5JKDhLS2BeNPSS1kVIYQKVGqqmKFDUwvGmWWaFGZpSqyRhgAGQJIOoMDItSp8A0gJNt8XX6usttW11FKauONltdKVr6hAwZqWWaCJkRccO8ylhIpJxhkDNdL2kVp8B24el9RWZ3DT1Mm7DU0Iq3Wpo6eVegiwwiRljjDpDh3VZVC5dWMTsyh2pzlStURRW9Oxs9PvSirtjVN3ehs8stvW6Sy0kVHypKwohaJYsgRcgkWIusxyeocGVeOprTdolUejvT+i/nD6TD6tjhn21SClO31qKCaCms1HJC5kgknZZJJJDIHeTngRh0aNo2cqLatUwLpmSV19g27QU9RUwwtPUxTCogpJnLVbqk5lhkqI054QZkUpIXaSRBxBVnCLp7PgfyjJfUfc1wslXT2qFrfeLRVxUgjS4dRKWam59QSwyLLmIOtTLBKR1HHuHM5JTRFRk02Jeqmgv6Qbl3VRbi2tJV3ix7dhpo7rUV0Vjo6VJbZalhMTxyzVXKmUCVliWFwz8mBkJYpocs7i9C37XdN/Tf6lqFNansYXuz0zrLjum43DayXcbPlrqt6Sv3FMiV0cMSwtPPUxRkshVJ4nchclHUjkNPU3FJS5244t+ANN7rgT7xZ4bPHAsNTKauBF+NpZGjHE+3DROrHkpyDgjKjBOfkbKT2CO71tdDSWW6WupgqKSqaZWpZJg1SjRsvumAAKc1ftxGCVZh3PYI3JtSXATpbxZDDviKjop6OkjijoKkOA9ZAtVPAgBKIucccMXIx/WBOeI0ekHULslZSThY4YjSRtIAWI6rogUDAPbln3EjA+XjGrKQagpXqKOPhWyNERGHGRMkJZsKzOP9G+c4GCVGTk5xpbe4zbg1b04u1z2HuSGW4PXVtFLHPJDST1UxSplLGPqPGG89iSroSwBOGIGsmSGuDS2YalplYm3HdFJuTd9VeJ5jT3MXxLgLnM7F/hyFCxiOF88gUTHBiwBwWXBYvx41ihGEeEq/7FO222C6i6RTWyna//ABUyJRTw2eOCkigATssTMxGXQEE4y3Hie5LHRSTbqP1Cil3G7ZtLRFrhcdo1v1XOYTBAa+ZYZ2AA+IXKEt0+n2L5H334jK9uN1DcXGPUK132bXw+t/2OnhjqTeLZ/wA7noLaG3LpsWlr5aytuV0rbvbYZb01NVBYOpDHNIkUeAFUBWSFBnvwnfsoGvH9Z1eDrfTxYKjpltt22Vvfet23427nXxYJ4bnN3a/lGqW/aFtKUEdqq6qS41U2I6upnM0tTMhZmPLGWyYpMjGPb4B8cLK8+bLKVVSXC9lR/wCP62v7m6DhjVLv+tnnLd/1R6h7ui9Pt1RBbvcpRNYr5QrTx05knmkdACoB4upEDcmcl1BPde/velefD066rp41t7UXzslx+6XZbfA4WX08k/Syvvs18ewiz3mv339T2NahblcLVHUUshuUcUppYCyQxUyvKOmvCOnUmX2YMrcm9vbtTyRxRUkt5fv8aOdHG5tq+AhR7SslbtPcm37HXw1t3t89JcYa+kRlVqUh1qEDBcyBJRAysrf0ickKNFHLNVLIq7EcIcRd9zIds1diG97cb3TJ/Nxq2E1sMBd/82LgyAEYZiELYP8AWA1uaaVp7mR13NauP0jUv9PJbTtejmopkakgnXrRVNPAr8oeXSYB2UcVZhgsC4OWYs2F4FGeuT3X87mlZHKOlIl2Tumv2uNy0e2rLQXHbtRURTwNdwIpVAEYn6Ko3UBYiNQFZuAQgEtyJVk6rBFR1rU/5yXj6fJO2tkaPJufalDumm3Ntuar2VvWKpCr06cTRVET0UskrFYl4yrK0Sjp4V16wOFKjHOwwehxjLVDfa9+fPw88GmdJpyVMoeqNxpPWkbc39ftpUVJb6UJTX6sslSkNVL1VkSANTuOzYjV4+TMCSU5ZIA348npJ4ld8rbal/N/1Msopy1B7anoF6UzWWC7/wA5KhgZenC956NHSXCVYwTAkbO2ZGDcxzIVscQO5ARHqOplNqtv2+oco447cmF/zfpKe7bg+rYbfdLEtV0kSkeRp4OUcnviT3NxjfiGDM3ZkAZgwbXUk00m9mZkvBzNs6e/WWCUQxiVk5iamiKtHjAAZSfeGAYqVJDAHHftrN6uh7jNNibftv1u1bs9BXRGNx74pOLKk8Z7rInIAlSCPzGcHGtUZxnFSiA1pdMt2nDuP18Y0ibIjRtu0oKJ+uf2a5mRoekaBaqEEJgZx376xzH/ACG2gtOVB1nZZYlthxjjkfnoGEgdPaQx8fu0mXBGL30v6f4b6KnpOmMH+c+4D/dT69d+EP8A/G+rOX1Hvlz6FY5fRg9Vx/wmsH+FRro9R/TAxe+h1YYXH4DXO7msg6bM2AM51RdhKio5MDI7ahQXp6YrjVUQJR0CzR4IGhqyAm5Wjj7gANDRALl6Z/OO+haJYftN1KkZbvn56Q4+SDIlUJ49LYS4BVxQkHAJB0uUSwDUcojkjB/HWeUKIcw3Joj946HSygpTX6RQMN/fo0gS+l8kZcZ06KIUquueQEsdORTFG+yO6vjJP5HUoKzMb7dqmkkdS5AHjRKIQttuiXmQZCDo9Jdk8O4JX/3U/t1TjQSLYu8jduZ76BoNIjmr2wfcdDTQaBNXWlj576vgsqw1R6nnSZxtC5DBR1WExnH6a4+aJmkWTUZHnXNcLYtsrzVJUYDY03GqZRUF5+0KkkfPOvRdNwWghS1/IdzrtxVosnmqQVPfV0XYEuU3JD+mioGzM91RESswA06CBbFGWYhjjtp+lA8nUVUQcZ/XQtIJBi213uHfWWcfA6EqNv8AQLYsO7b7FebsaSDbFskWSonuHeGdwfuBOxlC/eYDsMAMwzrk55PHt3ZrgtSs9Qz+pVwe3XKbbijbUlyme3y7tu24xDWXFkK8eEdZGqQucK4ZFYkvhCxA0zFTemD379/59hEoNbyMa9TvU607Op7TYrdR11zuVTIj18V9hjqq34KSMg8FSQxwyTCYwlW5v7S32SKq62Y8CmnJv5fz4CpTcfZoxe2bluG7571ZFla3W2UGvgsFrKKah4mbpLO5X7RUUsGT2u5ZDg45LshGOONpbiG9T3NAg3BaN2bUudtqqOmtMVVXU1a9ksKy22nqlan6SrFTy00kLmP3SuQ8TydRuIfsVNW+SnsxMv17uoqbQtxv8NTb7MPhqO9CFneMhWk6B5NyZ3+6Y5WJHTUdimNCo8pLkvUtrJ9lVl+3PBS3q1x19kaAERtbrk/xErRokSpDkBo0MqiRleQ5KYBQDlo2kvZXJN3v2CtTd6hr1z+r5v5xS2Y/HRXNquOeA9GWFzNzYK6hpIZZPY7u5JDLhiY3XvFpP/iPO1LPX7RWm3BcEoWmuy10e4KmVkooolqY6eeJT7UwI5BFP7OIVS0ZeMdNiGpTVIjVDN6ub7bYdXRJtey0Vxs1XG8VbuPdUc1NQyTSLDNFTRPkCSVQgkbIYcieHgsw4oxldvf4FTbXYr7U9WPUf1AtlXepbRats1slWscm5dwwVValJWRUqu01LSPH04HeMrJzdZGZ1BQA4wU548e0uSRhKW6E3fe3977pvs1on3Uu7NuSU1NWQinukFfmQRLKnVp4RFP0HV2DBIhx7EnydC5xrV4/n2DUXek+7zoprlLU2WZKaqlTp01LcnMXTqlliZp4/vnCgwhUcpEFjjPNwQWdSmp1TGtONsWLfVWaxxLUXSGYXOSmWoWsVYTA8c7kVccpJ41CgSLGXZPszG7DshVD9pOogXtbBd4ivXpLvf8AmTu67my3W1xGiorhDOk9NAkiExiZ4+6s3UUtNhykeFCkAAFo1PUlafb/AB8AddLTxQgbq2VcavaezKyNrPDRVgqaKmld6eleo+HZRJUSSYX7Es4SOSYhieajsBrQpx1Sh3XP1EuLpS8ipR7Vi+up6WrrqVzBKU5xT5p6jj541ABUKeyh+4yy5wMtp17AgeltDVyVbI6KtPA05DNxLAEAhc+T3Jx5wD+mpZC/Ft/FxpIaCZbmakiOHiODCQ4yro3jBbyfacdmxnAN7Fot1NVcKasemlp3jpmqGkagVR0zLGCjdvkw9wPYY5HtjVUEOW0rpUQ01fT08UVzt9QYlklekkkoqicRp01kEmOkV+0JlI9xOP8AR5yMmlREKNxrqWpoKeOeN56ylKp8c7cgyKpURqoPBkBCkMAGIJ/LJLklnNPdmpqZ7fcesKGQqS0QUyqVYnAz3U/eAU9l5Fivz1WnfUuQrNc2luex19VcrlLV0droYadKemtvESPHArLMSCBl2XjxRDnHElsdyfO9Z0uWcVjx3dtt/av8nW6fNCFylxxRtGyLpHue2UMUNNUGG4zStTRVTdaWpnnKJPVOo9mEgRoYR90cgRk5J8lmySxZvSSWqKittt+33dv6eTtQqcda4bs0+w7or7dtmg3GtFTVdbM9za1UiVCNVVLdJig6mCqHt1HZc8EMQJJmOeZDp8ayPE5ypVql2Tun867fG+yCnkenUl8vieVPpBWezbV3NQRWiloorZdrfT11PUzRNmlNSiNyiCH2lfbIMf0mkGO+vov4bkySi1ldyi2vnXD/ALHmuojG7jsnv8hLfbNFd9w3OC9bsjjvNMJIpXFG0xqqhE93VZOzq83sMpLM4PMjXUnPTFSjG0/jVfIRFW3GTpncFzng2fQVNDQ1dtqZUktNXdFqnaKkld3Ti6IMqWi5+xge4LISWZdJSeOc290ndd6r/P8A2G6nFJKuQpaLfsvZSW+G8S0d/qe8jQzGpp6WWL/es0ZGTkYADfdIIGdcbLPrOqbniuMP/wDLi5f9G2KwYEoz3f2PQmwvRXYO66e17hoqQW2GrphJRVNKoNLPC4ZGiqGI4huayJ2KHlFwBVgobzeXN+I4G+n6iVp7b+V3i/Nb9zZFdPOp41Xy/wACf607vvX0co49oNtfZ11oq9mudsrzPLWyxYAVpSQyjkXLEKyr4BYEls+k6PoMPWQXUZXJvh9l9v8AJzs/UZIS0Rqjzdv71Tv/AKi1tPU32rpyacEQxUdJHSxoSBkgRgZY47sST+GBr0HT9Nj6aOjFGkc7JlnkdyYF21fZduXqkrIlpZQjjqwV0HVp5Yz95ZUP3lIJ8dx5UggHWpt1QtHoG5zW/wBXb7RzTUVqqq+aglt7XuoLw0k0xJ4FjMwVZzG6R82AIkCuzH7zc6Mp41pW3hGnTF7kdh21Ytv7fSvlntptAQR1NMtQstfTypNnlH0pCAvUEZdgOTKnsHEuNVqm275CUUuGaHPYKbaVUstqnpzJWTyJVPXTpO1PHIrK6v0+wj+IKtjiOBc8ce8DFklrRojFR4CO6fSWL1Lo6yxHFu3CWRqaB4EWRORDCWWEvyj/AKplQlSkgDDI7LxZHgersScVNHl+K01lhvE9uuEJp6ynfi8Z7g/gyn+kjDurDsQRj563TacdUeGZFtszT9rRBo4/01zJs0I06yUpYL2GscnuNHOgpBwAx30l8hF6SgHHxoSWUprdn+iNC1sQz/6bcPQ+jH6Trj/9JL+f7qfXqvwjbp382czqPfOPoUHH0YvVc/8ACWwf4VGuh1X9Jg4vfQ4mQc8a51m1BCihDsDjVWQYaGmTtqWLYYShRgMalkPhgaEk4wBqmyyrWlZo/lnzqEFW5RBTnwM6qrIUI5zC/Y6BwRBgtd2PYFhpUokGBAlXGCMHI+WlKPkgNr7V7T7dDpRBcqaRoX7+B+GluNEI4DwI76iiRoIwygjzpiRVkkich27nRIEE3Gi5q34ee2mIszjd1h6qSHGT5yPOmItMx+6RS0c7A9u+mrcKyvDeDGMH/HUcLLTL0N+OB2I0twGJk5vXJT/r0GgOynNcuZ841NBLRHBWqXHc9vy0E4ASdjDQVY4Dv4GuLmjuZpFp6rHz1znHcW2Vp6nIPfTccNwbFuruRiqD3xr0WCOwdhm1XQSqvuzrpxLC4qS6/wCGmEKVUrMPmc6hBTv9B10Jx+eonRBCrqJopWBGtUWqAqiqsWMZ7Y8k/LV3eyL+Jv8A6b/RTu+5/TWr3tf7vS7UtksfKz01cv2lyb5OckdOE98N3ZvIGBnXD6vr4YW4QVvv8Pl8TZhwynTY1erHqTWWmyUtJcaGefZ0UaUUk1hl+Ht9eywZWghYceMbE8pmjBbiD82GJ+HYta9Zvf8Am5fVZNP+2jDbN6sb6uG7LzW2rcLbca45mqVpWWnpYI1zxEcZ7IEDFV4+4A+fJ12pYsWmnGzDqnd2Od39StjWuy1NNDaW3bW10zmrv98qJI7hKqv7REY2VooyCVIz71LAohCsQjGS7V8FwUzIbxuCC4VbyUNso7TEUeMQUrSNGUYnyZnckgds5z8/Izp62B3CO292XWhu9DUCiprlPTywNAHgUSQOGTplWTDg5QADP9Lv3bV7Lgtbj9Dar3f70bneLzTvJCkkEPRw3FqWNVcBFKsow3Dre53kB++XLBcpWg1GnZap9mpXx1dp6cMtTDSSRQvRzfZ1QiTnhmYZ78fuJkEg+3ucqTdhsuPFfLDuzbNyNMbDIs9MlvqqpZKx6uGWR/tKfpsBJH3eVhyAYHIOHwWbOLUuALaao0yvs2262e22qqnFTue305a3Qbnrqir+JLxyJmKFeUPNYkEiqVjMckaxNjiq6zwnN248fIfKMU6ZqFJ6qVlPsWllXdlTdKCThT1k6VIuUdRVyUkfGqeRkSZ5PczAMXXMQLKroq6Q4RjJtRSZN5JblyW+XJ9331qvc1NQ1sHEVMTK2LjDNJFM4AZZBWRuRyjXksygMwDFRi1a3X1KpdzPPVPcUU1c8VRDbayqvJBml6ccKySScqhpviMe8vMwZm9pURYweJytqwlsZLW29bnQUrQL9VRwXIWeOvudeiQU6SIs7JJIpLPHHEzAuMjEjZHEa0Qh4+YEp9ipumvnSaO6W2mNnjoJZGqIpGgaS0171DyBaksCePKKPiCCvElOxZgzWpJr+WBaZnO/NrVtfV3e5yrPHc6WBaq9yXWQQTTVbyHrvFGyJ7RI6IVHLDeDhgBohJ8Pvx8viLa5rtyZt2DfLP5dtOFDNY5ppIYneqLw00ciRxTMHjiLn5q3IBCSS2AMecg4OgbDoIbn27DSyzm2LJLBTwI9XE55mlmBZXj54GACMjOTgjJJ0KdltJChJIVI9/Lzhge+P10dUDZYtd3qrZXR1VLUS09QhPGWFyjDIIPcEHuCQe/cEjVUVYQo6aoKrUGnUUxZkWWoi+xyc+0k4BAzn58cZGrLXBchp7e7Fp68xmJJGCojMGwPbHG5ByxOcZULjIyPOqCKxutPT1kz0lP9hLDxaKUjsxCl+69+PINjGCVIz3HemRchLb9BQyxQXGoqlhkhqlVqKK3iVBCELCVuRxIvIBTH/S+ZGRlbbtxS+th1tZrUPq7fKy4NtOt3JbqCxGQ0UtxenFLK1NwwSQnMe4J0/aCF5Yxnjx4mT8K6bHKWfHiufPN7m6PV5ZJQlLb5Gi7H35TbM3VDeq28UVx23Q2t0jqoGCulMuZVhgi7cOrMUyMlv9Gp7Z483J+H5MuGOLhuV1/d+R66iMZuXwEKi3/YNyCGnvtHSw2mioZaCnra+N3eMmARxRpGO4WLEcjOCWIh/oliD2IdNKLlNSdvn+fLYyPKmlHSqQVsV6sqbq3Ffa6AWMC+U9z+oXT/ADlaaERsVOACHkPHHLA5d8Y8lkw3hWLmlVlxnWRz8gffd0tk+57RcNnWK6U24uhIb8rSCmir3V1UxRxr3YDEnOQHk3IEAMhJrpunlixvFmnqin7N9l8/54ByzTnrxqn3Au6Nw+qeyqO52u8U9RRUSU6fFQXi3UkxYSqUZkZozzjZizAqW8KeWQG0UOg6KOX1scPa8pv9rLfVdRLH6cpbfJfuL1J6wX3bO3JLXtSafbNFU0b0dyipa1zFO7cBOy8u6CVIoepESw5RhlKjCr0cmLHlWnIrXKtGSMpRdwdCDeb3cb/XGrutXUV1awVDU1krSTMqgBQWbJPEAAfgMDxjTFBRVRVIBtydvcsba3ZcNrC4fV5pw1bTPSyyy00c7dJlKuFLg8cqxBI7/dIwQCJOClV9ty4zlH3e4Vt0143GtrsdyutYtkQoyR1c+IoVCsFZeWQAAzDsDgFu2qqMW5Jbk9p0rPQO191QbS25bbXuq219a96gxTXK3PHNUVy8+mizU8snsl4OwGTkEgkEdjhnGMvddUOTaW4atfqHZ6/6lo6WhqbXeaFGpzUtbkqKS2yoqo08mH5GL7KVh9mhiJdmPkBLx7tJ7fccpjBc9rRXG2Nadr7gu9gVGlL2yuqAEatHd+qhj/zYsGAlhjYxkDPnVppUmiqvuJ8G1qKht6XF7BDFf5qoyPXLdcSU9VJJNGwyGJSLEnuAZuXAEdlywylL3b2ZSSW4H9TttXa/W2DftVf6jcVNPHTxR1txqYzUJAv2SRFAAcq+c9vaGGSSToG6WjsiNXuUdqTgFM9tYZjoruatYaleK5xrJLkIe7YyuP10kgfjp1lQdu+oEiOW2jyB8vw0DLMk+nfD0Po3elC+P9sd+/5tPr1X4T/4/wBWczqPfBX0M5ej9Fz1YbOP9s1g/wAKjW/qf6bBxe+huhbqyDvrk2bEH6AY499WiB2jk8aIELJUcR57arch9arV14k5OhICa88ckdgc6uyC9cJMjGrTICghY5xqELMOYsEZ0LIHbbc2TAydKaIMMNVHUKQfJ0LRAbc6BXU479tAQW6uiaJjj5fidCy2Rw1DRkA99EkAFIJ8jRpFHyb3Icd9Gog2Ld5tnxSnKA/hn5aNIlmY7r2csqPxXB/ZpqCsyW8W6e2TlXBxnscaNBJg3rkH55/XRUy7Z++MI+eP26mgmoikuBHz/v1NJWo+U1wbqjBI/POl5IbAuQ2Wup5J5864WeKsBsJdcka5jiKZBLMOJ92n44uwRSvkhSYkHznXoOmVx3GJklhuBWUKW/v1vaoND3QydRV1Vll5qfkPx1VkB9ZbOopHH+/VWWJW4LDg81X9cDRKVFabLXp/s+jqK5btegfqylkzHAaZp0qpl93CQL3EQwOTeD9356Rmz6Y6Y8j8eO92e9vTfZd43UIt1+sFZTdCmCPbrBUxxx0sKIoInqVA8AEOIvAVRyzjjrn4umiqbDy5204wPKP08fU2p9SfVaz2WCeT6ut1MHpKadViEXxHEqTGo9pZFRyD3HUC/Lv3+nXsamc7vuI+yPT++2oVNA1Lb0qTG85ttfmhuFcEYAIplVZFjK8mIQp7AS7KNE3b2QdVuyhfPTFbBRzV25qiKOeQpxhtVXBJHTpgqrSBQWZDiIKyjg2ccicnVa790iQtf7XKG5U0yU9RVU9PLDMS5JUxllEkTowPgcsMDg8sd+xDUwWhm9ItsQ7w31B8Ba4Iainjepp4ElZkllGegqxt5jVlAYl85PIt8tKzZNEbG4oanRqNgq4HoL3B9eR7gsdBWU1YKN6+KOXmzfa000tQFaHptHyMqKFlVWXkhc8R+aL7Ouwr+pHrdT7S33W0O37pb952eKARzXBVmgjqazkXdgzHm8SSF+AyAytnOSTo4QcoJyVMXKVPbgdUvN23Lb7hfj6e3Oi3Hdqumt1vramZKmVquUDi0kpQCJF+Ii+yii9+WV+I5AzQm9Nk1d6Lqeh2877d7dLNT25HgaN6gU13q6h3YuFWWIxR8oX6iMAvtHsyD2JGZxjF2mPUm1uKfqFT7w2nuCa2XmnWmro7fNPO8tfFG06yygPUZXDLkgFVRVOTIR948guN2RXRUprnUUe2EtlJVRUskDTSieFY4JI4XV0kSSZFDqWRmLKFZJFkwVUYApy1cbWEl5E0y0+8L5Rwm4zqJ6qKEV8KGNVpxHMJXUMMyCNQC0hOQhUYIUHTa9OGquALt0wrQbVWxUlmmukn1TbpZqerpxKeMEkyJGs79U8o2CozMOCyNI/GMoeLrrQkm5K+NmJbaSA3rbcoLpuG5borquite6JamKlO36elZ5XMKtDPUVYfAhZnhU9FgXJYsVjXHJmOKpRW68gybTvuZxFFe971NY8EfXWipZKyZIuEMMMMYBd+PZR8uw7sSMAkjR3GCoHeW5QvlklstynpzJHVwxyNElXTEtDNx8lGIGcZGfw+ei5RGqdEtvvk9uSNqaZ4J1yCyAEOuQcMD2IyB2IIOAT40LRdl3+e9z/nfNuArTS1U9Y1ZJTy06vSysz82RoWypQ4wUIwR2ORqOKkqLU6dnobYf0b/UL6YFxTeF8lsOzaCSljJv1ZSCkW8EzSqZY44wFllyjqxARfs1B7nJ5cupw9Clhxpye+y3rvz2NHpzz/AO5JpfY9JenP8m56ebAF3uu+a29b9S2K0xpIIltlIYlpzM7OqytK/HHHPOJS2FHIciFvrMmStEav9QVijHl2DPpc/Rm9FNk+lNBuOx2OXaN2uvQjtMkFzm+HlLQiU8opDKHAQhmMZGW/pd8lmHNkfvO0vgTTFvbY83UPpN6ZLWXOwbm9WavbjUVVFL8PHbkqUnpjAXjfETe6rHMxPCfcrMcM6rp0s+alLHjtP41v/gtY4JtTlRqfpj/Jv1m491tcNwXO9Wz08FREtGGtLU99uSSceOKVuXwqZZh1pfkpYIR4zvrUkklcu/hfXuV6e7aex6gvv0Pvo8GwUS0G1bnbKpAVtl127c6paqvZYlqRNHUOXgmHEFuu4WJSkgyvA8ZDNlfvq7I1FcCbfvo3bx2ZQVJ23Ftr1423PcZHvFpuNopqC/T1D88y/GDJc5csG5BhEVKKyOSWNKUajs1+hFKncjJaf0o9LUt9Ztq6Ue8NpbtarhM0G6be1CkympWEvTxh3jbpCaSPqu7MwYkthjmm8sG2uC04yOfUP6Ll02nRbNslFVy3yzz1siVS1AWKoTqBVaeMlcBcEREEEEsGI75Ko5k/e2GKLfCPP993LQ0tou63Kywy1cR+CW2SV1RHJBI7zK2ZMBpZIQsSluTIwK5U+R0IRWrZiJN1uh19CPomepPrvuybbl7ravadptVFBcK26XzlMaCGcdSEJAXVupL0g4QsmFjLEgAZVLPjhTW7d8fDb7FaWegfUj+T9gs9tu0r72te4bDS0kE8t2v8jWeqiL+9S9dDHUwyISwYtUKojRoz2VhJpmOafKr/ALBbZml/9JhNufje625bH3RS0aRW60Xi2xMkkEZjSMRKqvFVwqMsHWRi2VyePc8+c54nTVp9zfHTkXgD1/0UKm/bOW67f3DZ7mAfg2t1FL046qZmeUvCyllRFgVZC57cVUduLYLH1MpOpKmVLEkrQuzxWO/XGgj3D8Var/U28PHUy2DlDdIk6hYyLHDG8kie6JpEjMivGc9ZVOtFSa2drj5Mz1FbPkI2O37WqaNdvRVzVVukl+GNmezVT9WZ1LLNgxEoGSMOrKxkVI1XPsIdWqa3ixijFrdDHa7xafURbzTXSrtFfX3qLM01mhElwZI4wzSy9PlE7RsGkV8BkQ5k4qwC3FSj7QEmnwWrpa62e3TmjNqhvZp2tvWimgopF7ymWRJQoZYZJZSzqFcusigMvZtLSWp29i29thZofVaTb5udeZZaG3UFTLTUNZa6fqTxwiMGEvBI5EMTM0qxyxvyyH5K3DTpY1KnF8kU6uxjpPUvaO4qS92q2XG8peo5ZBBSVlBUQpWyvD05YnYFxFGeP2jSFSY5GP4jS5Ymt5MmtPhAL03u9hoKS8bQ3RWLZbTI5Wopb0nSmpqiSALMRLHyR8L71xxY5yFJyCnLFp2uA4u9mI9gUxImZOr+EvHjzHybHy5Dvj5ZxrBk52HI0GyV3EAHtrKwzQbFc+pjPb8tIexB0t9cGAGf79UWFQwlHkfpoGwjGfp/qF+jr6UAf+UN9/5tPr1X4R/47+bOX1Hvix9ENyv0VfVfHz3Rt4f3VGuh1O2N/QDF76HOgif2sfHbXIfLNdjHQAsNVZV2EYpeB0yyF1aoEYzqrIV5ZyhyD/fobIfhULKuCc6qyFKppOoPGpZAdJSGM+O2jshGR28DU5IfEmMTecDQMgRo7pwIyf3aFogZir0nXGdA0WkR1NMsykhQf00DCA9TbsNnj31EDVnEcLIcHsdNjwBJUWgCRgjT47iz61OrAZGjooDXa1RzRtyTIOrotbmWbu2nDKkmUyMdtUEmZBfrA9ukYrkpn5jTY7li3OxQ4JxpyQJTllJPY6uinsfaQ5l7nS57FWOlqcqij564WdKwWFkJK51ynHcEik8HTsfJVCxel5Enyc67nTvagwdbmMUqnOugw0aPYZRLEnfvjSWwqGaCPkPGToQkiZqLqDOMaq6DSBV1tdOsDy1LGKnUZeQDJA/3o+bHwB8yQNZ5yvZBqK5Nw9LbXRJb6O73amrLBYqESQ2jbHSV56kKeRq5CCFL82OeqeIxhck5XHpTnu7Hyk0qRa9UvV+Pbu2p7xeGpq6JT05bbxVI2qQyGmpmR8jiRymZc5HEM+RhW344PJLSjFKoqzzdarG9Nea7cF2pbdvi73WQgXGnucM8UFa0zmPgJCQ4KRsCGVwqjPE4XW61tBbJdgEtKvmy1P6ubj+uKS3Voa27ppZpomo6+hEUaBnLLTwu0q8UeT7RgVHKTBBwAAbgnHZbA3T35Ace+RuAW7+d1xq7gsLT9OWCjhimjBhC8WKry7cFPEKfDZJ5HjdN7Ijpck60NDbK69pRWy9yb8ENILRaqiGCZ4nkiMtTWOqx8FQRGMKp7guST7chsU9vuLbFCg9K6qqud5ttbXrb6+hs4udKtM61UNRKxj6UHVjchCySYyc+8FTjORJT0U6vcJRu/keq/Sj092N6UvuiSqs9bcVo7nCitVU1nvNRHGkEsrO0clK7QrximkIQ8yOniKQFXbLkyPKlXdeWhqiot9z7a9n2Z7lJu8WC17quF2uVPc0p7tDbViu0agrNb6VeikTB5pgWeNEYcAjdN4zgtb2itgNNWb9fJK3bdr3Fs3c3+3yihq4LnQSQV8pvDTIwleCdHnV5Hi4xv1FYySIyykMGwF3e5dCjBV2W4bmpqC3NavhJKWMwtV1c9uuLRRpzjELEyMw5hoSY5CCiZYAn3xsnzET17dhujb6pS10V2p6hauapW3S06TMqrzTlInWm4xO5yBxCxyEciPblnstzTAxe8x01BWPbr6qTLc5viy9DI09ZTH7lQ0SJ3mUinBKvJxZGjkxGWzpmJSr4Fzrgz/dW3tzVNNSXSyRyU0tvgeqrvhZo0+EakVAJmdTxWVllDNlubSMwxkqutmOcfdn/ACzNKMuUZxbfUTcthqKV6C+19OKQyGnjWdunF1GV5AIySoDMiswxglQT4GtbxQkmpR55+JmU5KmmUd1bquG87/XXm6PHLcK2QzTyRxrGHcgAnioAycZP4kk/PVY8UMMFjgqSClNzk5S5YU/m9cLLYaCumrrfHQ3UGNBT3OCaVccWPVhjZpExhezqO4A1HJSb2e3wIotb+SpVzXmooWWoWsno1RZ/tFZ41VgVVx8hnv3/ABBzkjRKSZJRfIFmp5aWVoZUaKVDxZHBVlP5g+NFyDub59Gv6N/qf6iXqh3Ft7YkV627T4kqJtwsKW21kDFo5I1kcqZMhZFJh5MpGRgjWTNmxwuLlv8ADd/YOMW96PaG79sbt9K9uXWiahvUdle0NaIKq0U1Nd5bPBEkHwi1NMqJxFPEtVN1ol6hadxIQZI3HM6eSmk8iUZb32t+fm/j+xoyKnUN0Vt1ep21eG7b7B9W1m4aGuoWu8rbNipZ7hb62BIxSGkq5QxA6ze2JlkJU8S+XlPRS7Lgz2Lu6jXX7ZNfbdiHbVoiEbU1suFXXRUtdFQLC0VbSy000tRUU5QyRJxhZSAI4sHi6qLag9U1sWleyG36Ptk9PvSSwxUO07DZpvVCkEMdXf7/AEtRX1ctd8VHT1DQxmNWWNTMoAgkQr1E6zAhmGHJHLmd5n7D7Wq+FmhaYr2ORot3r7ZPV/b9TXUm+TYQ81AKyzV1ctqqqG6xV0SPDNOJBKvVhiLRLBwh58+oZGLsNEMKx0tPkU5OXIv1Hqda9tu9RW2O0WSO8xi5T3WpvFTbAbpRqGd6+1I8wYSymVj7UeSESjp8UWbTmm1YK5oa9tesVXum60VV9eirhjqGofiaG0GipbpSTNBR00sMRlZlL1CVRiZj/oqR/CIoOZyktq/n+Q9Ke5R9cbE2+tx2drjMlft22JKK62GQoFSprIoi3Y54dCFEGMHLduRddRSdEW3BmO89kR7Ustputvvd8tUS3qsoblRrKzUlMKaWSKGWBWQ4CiGAlACG6g5dwDoNpPjgdGT3Magtsz753LJuSvoN4zWxhcmt9RC6W+aaBAZJLhSwDqtGsbssWMAB2bmOBjZy0xjoTq7Kdy35o9Mekf0jl3z6Tbi3c1z2Rsqv3BdqiWqG43mrukY+hHDTPSRIvWjFHTERSO3J5i6qgIyc+PpYYp6Ixb08cd939ypZZTWpvk7od4radzz0OzNlXS2bMapp66nbbt/ooY9wCVuRuEiSrg5WWQmOTmkkPFHjhESgNyzhH2ZPdfyioRk9zYLX6jen16koKLctDSW/c0lMauCmMHCSKMlZw0HUyolWNQeAYFjFIi8gFGsEd2osc0420Ie4tlUHofvq1XJLTtz+at5qWiaw/WHV5O5cuI+YDiMsxKuQrwySSRyq6SqzbJY2kpPsBGbl7Pcz76Q3pFFsi5Wi7SR1dX6bSXRTJQRsyy2eoqUSOK5UnErLHKpkiYKWClqcIS/sIdFtRej578fIW/ady5MufZNHc9t3atiuC3ZxdJrdVreJJ4onSR45IlclQ9PHMo6gEidSmdBhsctYpS9OfNfFfD+fU1pXHf7hSfc14ns9NFdUfdE8FYZq/bFnrlornawJOS9Z8FKsgKnKpSNSSxy/F2GtEKdpbLzzf+PkJkqVicm+73R3G52+s2PHRwUhWKopP5wvF8DGIiwWuiQDqYXOVIRGzxUAkEucIx3t/oItne05aiCy0lHcLLFTR3KKpdKbrLS1NWFlaVlLSyR9N1Sd8dKQBkZk5HGl3vSd18GGuLZm8W4KnaW5glNQfEv1pqS07gpnUVrrEojlCySqOrGT1Mg98MyhsYGntOUf5RSpPgH3je1HvXfNqhsdouW0mjhNFNO9cswcAl4HMCxqi8ByHD3Z5eRjQuMYY6bsltyvgM0bpGirHUR1ca+1amE5SYA4Dr+TYyPHnXFyJptM2x4D9BXiMDv3xrO0ENdnvIjYHkf0zoHGyDxar4HCgazvYtDVQXQMB30mTLMx+n3IJfo5ek7Dx/OG+j/7mn1638H/APGfzZy+p98CfQypxVfRf9VUPj+dG3z/AHVGt/V/0n9P3F4veRqlDZcwjA1yX3NZMaNqRxkYGhsh9qSOnzXuQNXZCvFW98E9/GoQsdQOPPfQEPwH/wCPVrkhcplV+x7aIhzVUS4J7YPzA1b2DsC1NGQcrn9NDqYLRRkgkXuVOdS0WilUNIh79tCWT0FykjIHLVWXQy2+5B1HLvqii/wSdcgDOoEVnpCD4xq7KaPi0v8AdrRFiZRpnEi8T3+WnWKaKlQvJSNSyhcu9sE6Nkfj41YVmZbs2iZ1YouT3+XnVWWZBedq1dPK4ER7HB7acpEBIsMvllI0WrYGiaG0NG4ODjSZyCD1vpzGgGNcfNJANMJqmcec65z5Lo/OmF0UXTJTFu8RZY67ODZBAynjwQddCy6G7b1XxIUnGdJkMSH23nmo+Z0HIYftlsnulRHS0tPLU1MveOGJCzN884/ADuSe2kTlRaVh6ptNNt/cFNbpDDcayOojhMcEishqiCeAyQG4dyWBwO/fsTrDPI3ZpjHwHaa33bcHw5pKeqv+4pCxW0UJWdo2wWfm0UhjiGfcSzBQr8mKAEaLE02khc9k2zItw7N3ZVW+i3Tui52yi2FTXGa2JeLekd0RZe8tTLTJECJSChjNTgLzBVZHUZ13IaMf+3F2zA7ftMm9Urta9u0VTankjpaKZZKaSZJlrJp5VdgZIZn5KvGNlMjRsgBcKFPvxUFJ+1W5baWzPtx9U7XtGgqbVcq2zbxhs9vc7bju+3ku9xindvbSVEs5EZpumR7iCcLH0o0YkjTBKW7tN/EU3XBn1z27cvTRrsbhEtPfqmZK2luU1uRLNOvSWWSCKOppUAm+1UYXinElcMGXLLt+zuVwRWZ2oejdUS4XKtq6cQ3S+3d3kgAlzBPTlcdRgqAqO/ULKQqMFDAZyrktI1PblXsuL1Er9zS3Svt9kttvX6oShZ4Iqh5YnLLK/SZ4oIuSKyLFIxCF8og7ZJKemkr8/wBqHLSmMm79wy0Sbakeomr6SjtVw261e6fGi5Cnjjcq8jOPiYoahOsitgGPgw9rsoBWrUu7sOk94su+hd3rty27c8t0hFXV3ertFHX2VHkNNIJG+Hnk6/B2pp5mh6hkXDQ9PIPCVuD20knH5Cnduxr3nvRI90XGgpa6CgiuO6mWiFTbm/73y09BFBSRVFGJhJD9pKJkmpXKKMyKpV+mJWyK8k22fUG1pHBfqbcSbesSUMFsNla9S069SmMkfJ4lMjuxXKDEvEkAKWK90OLcuBifYx2m3xZQLbe7vVW+K11j1U8FyihXqGWnmidYCuWeNZCikZJlYL24k8TjnCUpSxY17Sq18H8fh3/ua1JJKcuH/YxOi9d7lY4blSNTU93Q04oKWSsjKBYF4IFmjXHWUxxIOD9lZQw7g57C6eNbbeTA80r8gOP1XqrXE9FZKWmpbc0CxCKtgjquHt5SFA6kJyl+0wOwKx/1Bo/y8ZV6jtopZnG1HZMp7j2ylLsjb1+qb3STV1zaaOGzU8X2lLTxsVEkhHZQ7luK4JIBOfGbx5ZSyzxaWlGt29m34+X7gShUIzvnsULL6dbnvtqqbnbrFXVtthR2eshgLRDiCWHLwSAp7DJwD207XFOrAUW+x6T9QTad2bKu9ZQ226W+23OCgkSegsvRp+qsY5ySIUYFwvLIjmTlGI26ZOdczpsMsSSk7ab3bvbsl4NebJrk2trr+M860t5vyfFWC2VtZWwVvChWCGMtLNGsjNHEi93UFmLdNT3J7g410WoL25djNqlVJntz0d+j96fbZsNx3Fvi52jcvqlSVFSa2l3ZcEloaWsjnhpxHJGJQJHE1SgkFRIPCkqiHmeLmn1GaWjF7OP4ctP58GuMYQVy3kejazftXuSWvsVCtdtLetG7S2SxQXK21z1Ekqj4SnjSEtTqGBppCzCRIRPIxIJRhMPRrFK7tATyua3Jtlb3qNz2OwJvayUFo3zNZqmaS43C5RVFBLXUlQsMsHCnkLfelWQRrk8pGAV2Ay/04O9hbb7MObz2hsP1n2HLZ9zUFNdaikhhmnlozNR1FHVPTLKskUkmZUykgI6gf2txILDiNGOCiqSEOTvkxjfby+i7U0knxlzpa6olEd3rIoOstIGgjnlqCsf2NPHwUqFUBiHLEy1B0vLBy2Y+Ekwylx9NfWAW9EqFuE9tjDWmnmBXLQBljkiEp5yBFQ4eTK4qsYJwVzR1Y78DGkY1vSqrfRuKouJ6t8vNioIZLfc64pLWyXKsyA3IAtHBBBEgaQYZjGFQosjEPioz52+HyKtmgbXlsHpTb6y8bnvkNqs9qpKWGJ46RA9xrmpJxUvJDEnN+R5ZyR1CJUyq8mNSxqTuT5B1tKhpn2jQ+o9TFRy1VzpdwTxw191KVIaex0zRmWFatkwFqGRyRGMsAwjACcgxemlsCptcmfXCH1A9C0q63ga+yTYM01diaeIhxHEJUyPtPCqkZCoGKZJ6roLhpGWpmwU+9dsev/ohu6lS3xUm5LJTNeTJJO0dLG01Sz8opg7e1lHHi54lmUgAceIQSkyncWjylabRtStt91prjT1SVFXE9NTVNIygwyZLByWBchkLxnifuuSckDAXpeo0Pij0lb/QiL0/OwbTtSj3HtW3PQQ1stRTWmC5B62Bo5JJp4+aktGuW6iZbiYjGCyaKcfUamuRcJ6E4h+++jFog2HWS7LvdNba60VU9vrKqtlAon4RTRFOJCiPuzMYwoYFmPvVlYqlDQt92WsjlyHNlpeNlbjj21veGmvtruV2kahgqEEyzRPDHJHAeftDRywAJyxjswOCdVBxcn8WSafYZ7ttv0a9UrLLZ7dY6GahuZ6lJctr0DCrp6gTA9SCZF4xSLIhkMZyOILOBE5bXQrH42MqcovZmYeg9Zv71v2jf63dd8prlbLbU3jb4+Js6SUlwBpJIWqHWNlNRCkqryp8Zy4KsTpMnJZNMXshvs6b7szm7+qmwPTE3eh2klNdrVfIaKhvVRDFI80ETQySMsoqVM6qjLIVEp5qsisrv02IzqDxy1SfPA9Sc0q5R499etwXPY/qffLBbbtVXazUlUDSz3ygV5SQfeUEqniOoGUlCFcqSR3I108cFp3RllJ3yYvUVM9RRrBJ03COz8+ivUZj55SY5MPyJ08WUn6jcebFwowvI5wPw7+NXZRcgSqq0UBpJFiQ9NS2eI84HfsPOhDR66+j/a7Hv6EW2VaW3XqwW+eusaNMYheEMy9WnYyEg8uDcRkqHHbvnHKzRk7inyaIySrYT7nLblr617P8T9UtVTGk+NjEc4jMjECRQSFYZIIBx21zcjet2ao8FFbssTkM2MfLStNhavATt17zLgH9+qcSr3Hqy3KRuJyPGsk1QaaHm110hQdydYpl2Kf04pTN9Gb0mY+f5x37/Cn16/8ABv8AxvqzmdR75B9Cdwn0ZPVUn/yn2/8A4VGt/WOsL+n7gYvfRvFhhWop1wAe3464rlZsolvVCppmAADD56qyUJk0jQuUbxo0RooTkq+R4PftowS1RzFtCyBWnXn+mrVELKLx0WxD5IzH89U6IcdHl3OlsJHMlOuPkdJugqBNdbhKSc5z+Wh1osFm1sh9p751NaIXKOGSMgNkfs1NSJQcpWZR2Pj89EpIOggrh8Ajv+uitFNH3p5+WjjIW0V6ilLeAca0xlYhoHTRFAc6ZyBRQqkDKfz1LBTYEntAqiQQDnznVBlSo2PTywksgz+GNWizPNwbHSkmLRp7SfBHjREFqTbozjgB+Gs82XR+Wx9Mfd/drl5XuVR8kthjOe51isumVpoQBjHy0cd2XpAF0gUk+T211sXBaQEIEZzrci6LlDV9Jxg/PUasNG3+jWwb36p3OOks1K8kEbKKuudfsKRTk5dvGcKTjP64GTrLKVbIJ0j2BYPTza207HaYLPd5ZLPKpluNyigjiqrvLjK9Oo4swij93ZAFZiBkgE6xzlF7N7AJuzyh6r7SrN1+qQ2xsq4Xe9WWkpY6u7XSkhZ7gWTmXVJ8gEID788VUvgkkDDcChCOtq5cJdvmwpuUtuELW54rfut5LHcbnJazZo5EWtvdwHG5sVIaSVAwKouAw6aMJSRkFTzbXjj6e8eX44Xy/mwMnq2fYbdqteUjtGydp3m97jo2tUt4e3WiSOaip6ZnYySPDKitBCD9qFDs7koVK5U6d6cXH1Jqn+grU1shOfaO0rhtv4erSruMppmqbfUW2aKlNM4BkjDUzfdLRcI35cyrRrgMoTJ+q9WmP1K01uZZuOeTZt1onpbZFQ32Anm8csjQwScQ0cySIykSplGMg9hZQ6+CNaob/IVI0q3NWVNHuhYNy1G6bvDbqdKeju9A1TRyxCoip5PhBPUPGejI5dJm5MQGYohJ0OXTFJt0l9AoJt0lbE+/bfrF5/WlthtD08ksryUMnNK4mTgTy5kCRDxRwSOnyUniTg5Y5FkSa7+exolFw9llCC3VNRFDdZKeirgsaUFVQzkEEBQBJIoYYRiOfMHiDEC+MgM5WuBXJtVrm3DeYHpaarole9yUDy11ZI8Npamp4ljWteRszSS08qnlKGWKUQqCJThBTacd+St7seKPa81FPuC/7Xtt2gsN3ulPS2mW6p8EL0DGzGbEiZSHmW7xRBgFVl4l3Os7tNWwrsyn1P3JLtLcW5LnHPW3CWpmgu6xUh+GKzzwtDLNJVvynI48kVBIpBfkTyBzox3KKT/n0BezszSe7JftuWektF+tm3ae01XwxFPEqTxwunI1TzEgkFmClA3YkgD2jJzk4u5Y29r+F+A4wUlSkl2/73MSkd43KKwIBwOPg/mNdD4mPhnB5HyDnUIan6cekW+a62/zotuxLneLVTKZjVRxcS6FSAYgwIkIJ5DCP3XwcaRPJj3g5V/O4cYyTtI73De7r6hVditO679BRtSNU/5zeYJ1lo1biyRTOEyEIVeCxrxTn4HInQQhDGnLEufAbbaSl2HFbJfLZt8XnalBSTQU9LSrJDVxiWeOThHMJoon5QhvcVPElikrLxB5k51mWrTPncd6br2RU21V/wA26qhu0yUstlt9bHPPSW6Ropad2mAHIyqWIYQ5Xu3Et2IydaXK9kI00cWfelD6f+plNu+1V0NTNS3NKqM9JZpc8i0jKrMQAGyQS5LZXBA5ZKcPVg4TIpaJKSN0tfr3X7LtN4r7bW2eqsvw3Vsq1lzkqzUM9cJKgvRVLSY6kSiGWOMwM5KNyJUhB0qVKS3RHtuuA1efUp95XO6C97Yvm6pZ6Bqa3R2irW7UcEdIy8VoqnA6aRN8OJB05o56gh+wSPFOoxpvYpK3saut3laJLjHdIdhPItZUUEYtrtcC9RK9ZKZ5CrJEJHMEbmNFJjhDll4pCMc8seEN0M1e47orJaO7zRcrRIlcab65p0H2C4Uy1MWeRkqO4hpshxyeN8FYQrsx5d9xMoFuhrLWluK09mjvlxnMcYgZ2kpbesQ+yj93PIjwzMzmWd3JZghldE0upIXTTPPPq76OpsURXrZVVU1NzmgLVKwr1BUyMpLLTKCzzS4kJYxgovJi00QVRpbhaGRnuMf0e/UGzb/pqjau64VvMt3eG00MBIZ5ElGHJnyvbAyzJge5cM2A2sGRNOzRuQb/ANsUtjuNye5fEyWW23N1p5KpuFJBSoU6dRWLgNKZ5aeKKOFfc6U5j9qBQXJtvcpbcB3033bcdkWyKS+Wm4GolqaqulraUxVVySubMs9RJEcnrlJY4iZSzxmcYTGV0MZNcknFPg9C7Qoa6pqamor4LZDYaVvhqEwhZIygBE0rknsG6hQI5LLFGxlPKeTWmL1cGWSaM7Wq2/s31Esu84divX7Dv9lmHwtqs7YpRDUMaiWopAFaRHjeGTLgg81CAADQOEdSkhy1ONMzqu2bsHbvrX6W7g2Zcw+3rneI4Ky0Vk0k1ZBVCWQRM0E5SVYpByjk7Yp5IG7kkZGeKNeyMjOTTT5NprvVy71Vy52++7Zvl8o5ainpbBT0k7yiqJk7SOuZFlQQzRsUQLnjy9sgOm2l2FadtwPdPRmH1G3vvE7zuNDHe7xUwBrRYZozXw06Qo6tKmQwiXkqOJUflwD5UhHK5LW7YxT0JaRc3R6G3a2WDZduod0V25tn06SQVlJPOFlppUgqHpK6jcEMQRIyNHybjxVgSvbWd4Y41fcOOVztF3aDUNv2db9x7v3NFuKz1/SF7rVtRonqYRTcooJKullRJnaJWRZpULEFYAwFRhnJPhipPwL/AK0fS6s/0UbvdLRV09Nuzd93livVTQWf/NKQSTQ9P4h3KfZtPFT0kxRQcPI5HtIy70ZZHb2QGpRPKl/+mfN637mpKfcsFv2Lb5hOtZcrTTNNLNHHEhoIGkUCdOnJER1VdsCYkIAvFgydKowen2n2sdjzNST4E76TnqhY/U3a/po1sgc11goquwy18jAvWwRzLLBKy47OTNNkkkuDzPEsVDcEHji4yFTpvVExKlipHpFeWZzIx/0KRn2+e5YnHyBx+fnI09lUcyUQuFfWSKejTx85GmKM6oozw5FQcZPFQT2y3nzqX2JXgk2zEJKxlSIVEjLhKQuytK2RgKVHlfvd+xAI8nVPgi2NB9Nd+X/bN0pksUMV8paQfEU1PcKRJliZgkkvFSQQGAkQhWGQzHydZM2lK59hsL7Gkbmt8xudfK8SxvJVTyuiRGNUZpWLKEP3QGJAB7gAZ156c7k7N6VISa2N1kbGR38eMadBqhckWbU7iUEknGpIE0bb8hwuRjxrHOiGj2UhkUnXPyE1C39OHt9Gb0n/AOUd+/5tPr1v4N/4v1ZizO5g76Hc3Q+i16qt/wAKdvf4VGt/W/0X9P3Kxe+jXtr35YkALfL8def1bnSobJakVdOSDnI8HRXZKFe50RLnAwdEpAgw0zHswzpikA0TU1MUI7al2VQTgHH56tEovRIsjDREos/DxhMn8NC2XRRqBhvb4HjQMtFV2YA9jpEgitI4P46Q3RfJxgHvjt+mg1sujpAoPY/v1TmEWIyB89V6lBItowOO+jWRMposRS8D3Ixp0Z2LaJyVZcqR+zWmMxbRWqKYSA/PWhS2FNeADW0TI/YZ/TR6hbTPtDR83+7q9SLQTa35Qe3V2ixdvW3lmBOO2h1BpWJtVtcRuTxGM6RNsOhfr7eIHIwf01zsvJdIHT0oMbDBzjWNoqhVug+HLA9sa0Y1bKFW41Slj7tdXEnRADNUAtgHWxcFWN/pL6b3H1V3NFbqSZaChDYqrpP2hgA8pz+7zbwAT2JBOBoMs1iW/IUd+D+lNt9NbR6eW2j20ZaRtkW2nkaW3RjM1XIB/nBqH4jqJ7SXlUFz2QEL55Ep72wmrMW9V/pI7e3NRT0tPUtbg/RiqVrK16eeJWyAKVYOUr4Vx/owSSy4YKnuLDjnlmnW32LdQ5MVfct4vFzax70lsdqtUVvaKltNDPLHBVMFTgXWMTrUzDgGMbBsFpDnqd9dOMccdsL47ibfMuBG9WJLntJ66OPbVxhuU9RTObtVKKikIpwDEWUw++Rh7mWbso7qpDAnTh01yLnd8Bg+ot+2Jf6KTbtb9cbdo+VV8VT9NzeJiGPxTRL9yZXJVHKrIkSqMDicslpk7kVulsWL5b7Rvu33CWiuFzey2ykWZ6urtRirpX5qVppKcyFJuIeFUl5xsRJFnOCwXpSkq2+oW/cRRsehue2pojumajeGjaeSnmt5JqoSZOgKVQysuWZVdXKhRI0je0DLYvfgB8AmYXJ3udNdIxUV9KCpqKqUSys5EaxqqIccFQfeAbAIXJ7Locktgoj5t6toqjYu3rGp+NnFRcY0p4zI6zGd4EWigVe8s0jGMkxq3Aug7/a4WoO3L5fz+f4Db2UWT0Oxa6ru9ypIauCKCGtntdStNSqXp0D8ZukmD1OUUSFWGQHfGUIYgHa5KH2xbjslrluVdT14SsnrY1jp7TdacFYyvXlqJKjiGgHRiMTrG6vI5kVuZCqbSk4lWDvUX19se3bJQbX2XbrDe62CeENc65pLi7IYxJGlOWA5KjyiMMFQuVI6Y7klDB/ykBq8GN732f6n7/us63qOvNcF5m0yUzwPIeXYpTxpgkFj+Yx3wdaIZccNkU4t8lj0+9BrHPfKWk3LX10ldFUdd7NBTvTmspRVJTAJK45IzMXfIVsJGe3P2ismbI4/7VbrZ+HzugoY4p3MlqPoj32Xce86W2XCguf1QsFZZ6WnZjLuGnmlhCNRfJ8JUQsx5HHIBS576bHP7MW09/sLcN2lwa19JH6MWyrnY6i8ek8CUdXYYpVuNlppnqnroYjEJauDLuSIOoiysOxkLJ9+NwMXSZOoVx6h3fDHZY47vGeiPSCGh21v6z7XrqXbVbt+KOVLReaGmk6YrWSGGkSnZp51Ec8Lu4MbEc5KheQEZJCVS+b5K3SFf6dv0c94epFFtzclglkvzWylmguNqWoip4YFCCRp6dHbLM/Aqy82bEcQ79+LsMtK08C273Z542Junat5s7XWe4VNFdrbaohdqZrfFOtwb3IJ45JGkb3ezqAKgOI8q3fMnjfbyNUtjznvO5JU3m4JS1hrqGSo+IjmlHKRiV+bnLHHjue+PA8DekZ29wAkjF85wdRol2ErZWGinilUQSBXD9OpUPHIwBA5KfOAx86hDR/S7cF6tFfbqa1slvo6ypgaWpjr/q8TpTZkMXxjsEiTkwkkYHILL2B4qQlFS2ki+ODeds+osd5k23sW2Xi6ep99+KTrXCnhSmoVp0Mcr0yvN/nFRTKYgGknMQ4ZJBBGcWXFTco18h8J7Uzedq+sFs3JUVG1KqSuLUkbxtJTcqKmULkMZJlAdR97LqY4iECrzBJ0qK08lSV8EN+o6bbBjpUYXax0xEKw3Oernt1KpKtI8seVRolTPJCWDjlgDlh9ClTFVaNm9KKG3isq7hSV9TuC5XOpdam6XGVZK2du7iFh2WnjjRhmEBVXBDBiOTOTsW1Qrby+j7BZ/W2lu+yZ6ylu81DV32C20SCnVKiPCDp1EgMUSSTSJiPjlQJCMDtrNkgrTHRk2tzI/VK8XxN02Xbtys22qK6z189/o92QotawiE04M0EnZZGyRw7dh0yFRiZFpuhiRs2y/SigSw2GzQXStpIqG4t1hRuZpawPTpOxqJxgqTJKhkYEEluHyQKKsruK9w9Mqra98rKmy3y7Tz3G03NKegry6W+6v8FKI4iqhYpXMsssjJIVZ1Q+OJJlNtBXtTGbbXrPuT1ArxYb7TUOw6957fXrcLZ1rhX0a11MYKZxTkdNAJIpYJOqpWMVUHJMjlp6k0uBUlG75Er6TH0Przvirm9Tdubt+ttxxbfinr2rqZIpLzJT0nsnilhIVHlRASGHHKqQx8A7bWlkTo1bZXoTtn0jtUdy25tai3vuSGijaOqqpEjr6iqfCSzLWO2IkaOVmYDBymVOWxrFCPeTHNt7IQhcfRP0H2pWXPfewU2/f1kNdSWjcVOtbca9yqw9Olqub/Ee6ESNLyHTM/JgG7NrhTtoS9eyMz256ZVkO2fSa7Wv1Olu1ZZr3F8dS0+4zVWS3pGPiOFPTqquGWN0icKrcW744MOOfKtcGvI5OpNgil3hvX053Vu2vFtvG57Vb6i5SUs+0YIOki0svTgilBzwjULC5kh7+yEHnjs5JNpPYF8XyeBN2Xq63/cNwul8mnqLzW1D1NZNUrxkklc8nZhgYJJPbHjHy10fkZAVG5yPx0LCRq3p3TUu79oTbfu4npLfHcxJT3SlhE0kFVNTSpFE6Z5PHI0PcqCV4DGeWss5OD1x/euHz9B6SktMv5/9EX6pqqY9OeNoJxIkTrMwTgWGVznwPxPy7Z01NPgpp1uW6G5z09NWWzqOKGraNamGBx9sULFPH3wHOQfHjVOKbTa3RE6TXkGU0E/WRVVmm5CMIhwSx7YyPz7Z1boo3mLalPt++7Kv9sFTcaGW3yq9LTU+JUqY6cy1EaJ+DLIWTJIyuuLLK8+PJB7b1+r2Nun02nzsbHDSUu7bHRXenScrXQif/PVxNzbPPn3OTz5d/nnOuFlembVmhO1YpXX0/LzMen37Dx21I5Gi9NlGHZclOc9Lv+mieaynAYLTamgZVYYOO3bSnIU1Q6WmmaMAYI/LWWTsSxb+nAP/AOWX0n/5SX7/AAp9ev8Awb/xfqzHk94DfRKBP0UvVfH/AJU7e/8AwjWzr3WH6r9y8XvobLVVyRle+NeZUtl9DpJj9ZruHRVY/t0dhBeSEVGPn201SsqilPR8CdEAyNackZA7aNMAlWHPgaNMhajPTH56uyEzOAPPbUZDhVST258floGEdfBK47HS38SFGpoAhJzrPMJIpSQEd9ZGGRMjKe2gbRdH4SFPOkuQSJlqlx+egWSmSjpKwDz31phksF0TR1ZBGPn/AHa3QmA0XIKjl97Pf89alIW1QQhooape40epizr6nji9yrg6moGj5JEFBH4avWRKwbVUokznGisNIX7nSpGhOMnB0EmEZxeKd5KhmAIH6axTVkA0kZHnWfT2LFjcdB1IHZR7gMjWnGqYDRll1lMbkHtj8ddTFwLbo1b0A+jXcPVp0vd6kqbTsyJ2WSop15VNUQO6xL5C/i/7vGs/U9ZHE9GPeX60Px43Ldnqiv8AU+wbFCbA2PYGv9SIY3e2wU60lvoYHVokkrJJEYhWZ0IjVOoxAOclQ2bDjebG82Sfs+fPyJNqD0xW4O9QPU67bs2/8NWWl7xTUsoCWyzwLSdVoSFJE0lR4Ln2qObk4dkB4qLw43OVtpJFy2XAg1NBTb+vVPWT2i21hpab6vWGpopah7Z1Y0gSWCnaT4WGF55S4J5SBFMzNgqw6GOTjDSuPhsJlG3ZjNX6xpbbulmMFbbKL6wU3mSCpmrqWF4ZUR6mmpp3Yc04HvI5jYEh0PFCNUMOz1K64/78gSlb2HOtrLKsddao56ikhrYZKSCkobhE9BczH0GEivArKzopmaakl7OZeCsW4x6NKK9qt/lwBbe17C3V7ag23dai4PaPrK209UKatpbRStNDLGhlnp4gI5j8OJWg6ckDyl0Ugrw9oNqn9S9yeakgrLbZdr7UutXNvi83CruVO0jxTUslA7s0QmjmYmKTlDy6fFpCACFLS4JLGr1zSqgbfCMnj2Dua03Oriuriz3a1PKscdxCSGYqG6scbtmKQqThl5lsy9lJBw5NV8wRlm3ZaPiv++lRaaGiu9sqaljb3aWenq2kQ4lIAZHBj6axMixoqjiDy6jpyY3NLSuAoyp7g6beFivkK22OnuldFTxPIZKOFVjohnHUjj5KVflg9VmwgkCcGPvJwg4rcqUtTHH1u3Ju++endhar29ZrRaZbgaOke1VklVcOBhjdKaomQmM8iQ7LgFnAPBeI0nDHHjySUW7534+gU9UkrRc2V9H+jsVKzX5Km9pVSQTU01lmZLfLGGPBTyi5mcsH4hk6f9EElm4zJmf/ABZIw8nqSzbUvj7Jurbe33t+2PXwRmFRYqKGok+FTqS0c4pEj6UecgrCjsCX93E8TzpPU94/djVsftwmmvVvCXSWyUle9AHRa+CaoinEsbc1pXeJRGzyofYSwPCP2kkg6IppAsSrvtvaNduiy2242xhUx1fVoblShonp6gYMiNTRs08TK3IhFSJFKBghBJ1nlcW3F1Y2L+Au7/8ATncFHev5zWurttXt+puJqaeOvEsUR6VN1Gm6JCukpbLuVxk9J8DkTpkeouKi+UW4btos7Y3RcrJZ7ZJtmopp7htW8R3EWbnTwQ2+15V3pcdT4qWBZGjlZTlXkKOQSraKeT2JOX8YKh7SRq1PaoNp+qlnuNloauq29cZJbjMslVyjSoiikhojBGYvswqyTFYYgATOCxKxoop9SrUWX6WzGFPXn63jSpMdTDazPUUtL8GIJZa2SAnqxUeWaKRVC8palmFLTqV6jSyMIk6Pp7bGLnY8K+rHppWT7ru+6DQ/F2+73qRKWBLhLIJJWaN5YfiplVpZcykGQjHIjth1XQwyp2+y5G6NjIfUPa24Nv3phe7VLaGmaRaanlkDqkUZ48UbJ5Iv3Q3g4Pc99PxZcedXjdi8mOWN1JBmyfR49S75uDbNmpNk3k3HciCa0xz0zQrWRYVjIjvhQiq6MzkhVDKSRkav1YNN3sitElyj+h/0LdpWP0+2Hbtu3X0nvFtvF8Y01/vW8IqSlhqKtXcJSQQ1BLyxrFycLGmXKucMV9uSb1TtsNJ1seshHaLnaDQVVrtrUIkdvq+ogppYE6b9pOmoaJf9HG34r7c4ZSA2MUxLsRvVK57V29tzdW5Kzb9FUCkp47hWTQUqI1fJCA1OrlE+3YymJEEnIcnX2jsdNUI9gbbZhVt25vK97uv1Pvu52+v3Vb6tKWCCCNxTQUiDlUyxQliyDr/ZCpqSoboYjfLjWWcW3ZpjSVIm3p6hVu2KmzVN8qyaetaNbXbrdGJZa6VWAMcEWB13DsFDFRBFxVnM0nTjkpRdNl2uBiodk79oqfbG9vT2KmS+LO313s+iqY4KKsibMhiSeU5ZQUiiA7hiWdOAbLTTLmJLjwyan9TLjvncVyv+yTXWresdA9PVbSu1krYZakpT5WmbLGOaSOojqgki9Nc5Vldu+nPcBKhT+ljuO201r25cayss1dfbZV0cm26JS1PXqC0bTwlELq0LBC3Jgnu6fEYDDQNbWMjzQy2fdt0vlsoIp9qXq11lJXpwiuUBmWWXqlHgEqcQ1RJJJyMhIUIr8mZXcaSmuzCruS7RtN020bLt2Spt9w2zSO894rfrFZJLdV8FDOGlZUdjUl4f9ISUDxhWCltEDSH6thuK7d2rYdo3WaLde3V+DWqhkSejXgkYkoblIuXp0qVjjn6igtG6EqcjDvi9XPLF1T2PFPqz9Pak9OIKnZ3ok1TLYjNUyy3DcRFclJ1sZo7ejBQlLEeXEuDks2AFxrRHHTblyA5GBbw+mP6pbwt8FtbcslmtcBp2gpLMnwvSaFAqMJV+1OPPd8E98dsapYoLsTU3sHfSr6aO+NkRtQX+uqN8WVpBUijvTR1EizIB08TTRyERFki5R/PjkcWGdJy4Izpx2YyORx2B2+vpORV1o+qNpbbptsUn1bLbZGh48W64jNXIqEF1eQxRrlpXCrGpUBu4uGFR5fey5ZXJ7cFb6PfrXc/Ti6UTW+jq7lV07TingpiuQ8zw8AoOQSXiVAAAQJZCvu1M2JZF7RIS0vYF/Srutvv3q3V3GicNU1ECGuCnCpOrOnTAyQOnGsceB/Uye5Oi6dSUGnxe3yJl06lp+vzMot8Ec0wErlExkkDx+/TZOgIqxulhntNJDT2yWUS1kIFXHAGJJScupX2AjHCMhlJ8nuO40lNPcalRXrqGWmngoKqMUbmVzO7yFog2eJI4ZGFHzHfJI1Sa5RYLnWMoZVl9+WVEHYgAdmb827/u0zsA/BXhqJEbkrssijlHIrlSjZyGB/Hzq/mSj2d6ez0m4aCwXWmWGlYq1Q1JA5fpsY2Rge2UVY3RAB80JPz14zP/ALeSUUdOPtRUjTYKUcFQAAKAAB2AA+WsVBFn6lSYZ6YOrSYxH3+asco/0Qz+mo0EQSbNAfIi+elsRNHAs0lN24H92kyM0kZ39OZSn0aPSgEYP85L9/hT69l+C/8Ai/VmHJ7wL+h3Aan6LPquijJ/nRt4/uFRrX+If0fqv3Lxe+hnFK0OMr215SPC+h0O4Rt1b0GXB05MMdrRW9ZFB+f4abFktBKVQy5PnTUAyk7CIkaJAFR6ohh3Oish2tTkd++pZDtZM+SdHZaJkwRkHuNSiz49UyDtnOlNbEKc1cWPcj9+s8hhUlr0x97Gscy0V/rCPl3f951mk2GdGtibPvGs0mWuSCSoTGFYE6z2XQNqLoKdsf8ATpsZUXyfqbcKg9zgfrrdjyAOLDNJd45MYbW+M7AryH7ZcgCPOnqQNDDBVrMvf+/RWC0Q1MXIZGiBoB3Kb4bOfGjTKF2qm+KOBqPcFsG1FlSQHK+T89C1YOoVr1t942LIDjzjSXGgkxNucGFYN2wO5+WqWwaCm0vTLYu3+pu71TusVpsqJzobXN3krHxkM0S++RR8oxgN2LMF1annyf7WBbvv4JUYLVIbk3fur17rooKejrfTb0ooqVJw0FOkd3u1ICQqwAgxhTjGO6hSSTKBjTvy/T9Oqye3Px2B9TJk3WyOrTtiz7dvl1miin9PaOlq4p5KG51oeVaeQ9E1E87GaRpHQuXZkhALAL00KnTsieWm1z28fTYGO3cYdt1O2bxcIIjBcax7lQrTxvRUlM8EswmLN8KwC/ZKI1QJzwObExgD3WumlW/6fsF6nIAtNNtr1uu9Lt2iSptFgq5zTPvm0z10k1ZTgg1FBS0IjVUkeKVUaZkMIjgWJchRz2Qx+hTSuXZf5Ylzc/kBtj7ctXpxay+23uVNDeIYw9x9lXNTKzPAk/AUxEkUfKUMIyO4I5Bu2gnkc+f5/wDS0kuAdW7Clfb019glSS2W95IBuWiE+HjU/DQmqZV6yIzlSAjuoMqkgrxybTtJMlpciTu6y7muX1hBa5prXUVlaZK4T1RgjpJRTv1m6/U5LHMIZcjAjbgg95VcaMTVLUhcjj0Uo47ReNjix2qCp35TXWSskhp7pTRVM6p1MuZwXaBYlKMRxKuEkLKflMs9Kk8nu0SMbquQpvra8EtJarelrdKKSxPQ8oJaljFWUSPH1TJOoXDvI0ZhjUnEasvEkAFGamr8A6WmYfTbQ+ArqWju7MBVPSzx1lG3WjalkzyYFcrngS2M8laNgQCDhjfhFL4mn3RKWasltlsNFRQS0c1DUPbI/smoRMWLxszCSWILFG+W5HHUJyqrjFGcnz/GaGkthijqbjsu2SWu23GareGehkMU6mRorlScnZoishDRqZIwM91ZVUxqvu0E337u/wBC4rlBeimt9e1RNxojcp4Wc0FfRFihErIVWONFMjIzl2bkjfcV0ccjpLk+QqNR2vTWHb/odTVtPt3bG47LSQNNTStc6ha+GtaIwTzhHRljV2kUhQGGFyqOzZ0UJapabKkqVhGS4z0Ei2i1zxGnj6cdXSRQQ1LyinCxrI0ICBw0MSTB1jZ8M4YLxXV6iKKYYh3NUU01RdrrWz01panqIJvjbZHU00Jhjf4sQ1kjRzUhjVmUqFdwQgHLmpYJW+O5Eq5Mw3LunYEW7oKQb52/LYprPJRRVHUuF1kpql1JE7VSoojYTHJSMIrLnnkH2z05aarcYpIa6WCr2/LSXaX4i82xaKKOnawTiefrhgojp2BQzCVQCvZWXPEN2Gedq1ey9jQl3oI0v15uC9Vpa2R2aGhiMMYusqXKvTlkO8sUbilpF78Akjcj2zz+6S9hJU7fcBt77FH1T9Gb2+3btd6ipr9x0yCBZrY1bHRRVFNGfZFPUKidOkg++IYUiXkSc8yrjp4ep/4TWxknjvdHl71x9Q9ztQbdpLjT1m37lQoEiiWmekRIopDJHHChA6ccUmBxBZi4dnYsAdbsSjK5LgS21sNX0RNg2Gvr67ee7LKu45gZms9MJqaqT4qEGabrUQkEzuUDdIFDGWVsh/AX1TyTSx4pafPy+Y7DoTc5q/8AJ63qd61ctbFZ6OaSjhqjTo1whpZLg1zSSKWJ3j5ykKHMkgHxWQsq5kjZ05NmhihiW24yc3k52L1usybq2vb6K8fVu7IECTUkm46KOVnYKArCXIZoTHAgZfeWywD8DlS37C2u46basd0juEVLBc6C209vigLR223oDEswk5SKM9FCoJZY+GXZwSQDooykmLcUxc3Juu+w2Pbsk01P9dQTSX6tp2gevlRklqFoigQe94mCzDKfaPS9gMc11KYnRuUtp7blvtqT45OFvuFdCsFsrC1JRwfCxGNWnXAmr5ZGkDM0jZboZdmQkaVq8jKodLHtuk3Ldqp73bpDRdd1oErGDVDRBnRJpnjx08rIyxQR9oI5BgLK+UYkmC3sG9g7lltdXuuy0Fpmnr7FAeNDNIIusWWV4E6pQIZZhFy9ilEV0VeQTsyMlYOltAH1E37ty5X6g3ZXLc9r3ywTWt66jutFXN8faZ2AQxIjCOTDVTdNlV5FZJFZccsVKn3DimL3qb6Ibbu9p9Pazb2xqW2S0O56OqNTJboLY9fA6ShusqqJAjy9IY4du/tw3LWabuEorex8Y+0h93DX76tlBuc7cvdq3lX1dyaqioryAv1LRNHI8vsiy9TiTpdKJgoIwmT3ylSit5qkG43wYFV2z00qavauyd9+m942zS0Bp4Z6qqSSWhavl5PHSM9MWw8kbmXlG3BTLLGRnI02pONwlf8AgW9nTQz3W227alNSRbev9VvLYk9E8EsM12jietnqZRNJUxVwxEUQKqFyQKaWmQNyEh06DfD2Yt2zwb9M707j2X6tS3akpTb6HctPFdzbnkDz26qkUfF0tQB2SVZhI3AHsjoR2I1shLUrESVGBZxowSzb6WouNZDS00Tz1EziOOJBlmYnsBqnUVbCVt0i/eNrXSxoXuFHJR4YpiYhW5A4I45zkfMaGMoyXssuUZR9462xUTxXKOOCWSF6h44lkhYh0YupV1xj3KwBHj9mpItbDvu7cNputwvltrqOGKGk6NJb56anLTotOjoEBLYHUcmSRjnk3Ijz2zqM01JP5/Ub7LTTE421bRSQSVDPHXTAOsLpx6aZIy2cd+wxjtg50blqfs8E0uPJap6tKmSWaqjNZOfu9SoYBfaR7hg8h4+Y8D8dC9kEfaqkhox8JLEGLqFVkcjgzYIZux5YGQVGBn9NRO9yjmm27WyWMXNaSaWmer+r1lUe1agryCEn5lcnA8aLUr096sFp1dEW2qWnrrrRwSRNUdUupjPZc8SVJOfGfJ+Qzqp3WxaZ6o9MzDsyybapxT1UkN/McysVysE5CCmBIOAGhapUu2ciFe2vL576iU23vHt8L3/yb17EY+GbXREHGPHy1zkr3Hdw7RjxoqDQapIQw8aFll4UgI8dtL02LlwRzWYSjJX+7S3Bszy3MH/lBqQUf0ePSiMAj/bDfD3/ADWn16/8HWnpq+LOdl94HfQVg+I+jX6rrhW/2x2E4ZuI+7UfPWn8R/o/VfuFh981CK1s+copIGcAjOvKRdRXyN6T5IZrXCg+1p1U57HAGiUgjukVacZjQ4B+edNUkQtfWsgJRoHwD94HtpqkqBZ+/wBOSR5PyOr1eCV5IJYWJIUcsfMaJOymiuxmXzDIQPmFyNECcGr4gZyp/AjRoomiqmx7SO+rLP09SVjY5wcaFuwrsXLhcyme/bSmu5aFytvzRt97B0mULGIGTblK5y4z+WsssYZUfeBQ45k47eNZpYyEsW8wQcyEazPG0WmSSbminBBYEn89LcWMsGyXVgx4EgZ7d9NgmgWWKHc0lO45P4/PWyEmDwO1h3dHUEKWw34a2wkA0O9uviuoIP79OsGg5DcklTu2iTBaB94RKlMA5+emLyKlsKzRmnkPnGmUKbL0bqsDyMyrEilmd2CqACATkkfj+/A+eglKMVbZIxcqSBu6brtfbNLUTXzcVJTQQZ6hp8SKDjOASy8z/wAQMT8tcd/iMcmZYOng5y+C2/V7G+PRyjDXlaivn/Y8u729d6vdN7+rdibdWhEziKnmMTVlzqG/EA5VCfkqLkDtkkZ16vF0WOEdWXnv4ObLJJ7RNA9J/SKmtW6VrPUaG4bi35VxR/Vdk6ZrZIX4kp1ssymTlwTpOMR8iT3A45s/V7el0+y8r+w2GL/lM9GXK+wx3Wnl68jgVMdJU81SoqC7AAwyx8nc/ZSch7lIVAyq2BnFDFb3HOQm0uwrduK4VtberLVzXStr6q4GybdqAq1NNSyyLLPXrTxGJcuscbdIOwLDlxd2J2NJ7rkTZn3rl6Nb13hvTcNNYrWLFt2kNNXbipa68GO3UVwmYRD4gSysjVJ+/wActNxfukZXprvjNY4Jze/+DO1bpF59tXaltVotlTVzyz2qjgpjW2yVHEccCeyOaD4hZ5EV4hIKfA6bK7qMOyjOp6m2PpqkXlirN+7ToLQ9bb9w3G00pp1lroYoqiCKV2lijmMaSyy9YSxoOLMIunKSRJw4sbXfli90K1A1Ua7+c1utFurrzdKWepq6RIeoap0RHkDpMRLFULUxxlXSElpYpgsjJnTdTiqfcqk9xK33u+LdU1rsuxrzRfXtVA8dZX2aA2SgqqeRGPw80UjLHDKrq7kLlGercBl4hS9Ut5i3fYt+ltpt22tv1EqfzgpLpS1jmqpa+ilho6eojCIGMsLxjlG7wh4ZnRR1EHnuy3OepxklX87B6VWxBV3eyUbxQ0u5LWlmu1BGaZpLCataWpSFaeV5IJJH6NRLxEkkvI45TMqD2co1e9cfz9CvhYe2/sWnlse0rXuJ4bxYK9HmgpkvJISpUt00WOBCywlZAoUuHKy5+xJyiXkcZ13C0pmczxXPb16ttNXuJKFTA6/V5Xq0R4kRhGdsRkAKxDNyHI5KtnAylCVjI2aXuO+teqmWU1CXAV8JespAzxVjssQ/z2NOMhCllzwP3yzYKjuuBTitpbLs+1vsa3G/d/QF1dwvUKTPHHNZaqqmirYXSQQoJFjAUlXC8OEZ90kf3mJA+8AaWSE3pTL0uPJrG29y2Gs9NbvQw3qjtVLBHFUYenz1njw78EiFLIVl4qrLIWK4iUN7TpUs3o5Ixau/H8aC0a4N3Qj7R9Wvr+w2uPdtFVWitkQ08clPBNFHVUpV2hbLIyBYndolyeyNgdgSN+WG7WPevBmi00nLazT9mzbrtt2o6ujp/wCcDmBqGpe529JBLEADHE05geXAkPIrzUExjwqoo5mee1STRrhFLuBfW301pfUxZrTZLVR23elqdYzBQ0yUkbyGESGFnIVGZ4wCoycYH++0vo8uXHJPJvF+exeaEZKocmN7T27un0TrK25XiGupqGnkjiro7XcGphIJHMeXmUZZfbIp6ZU5XBJVgddXJkx5UlCn4MkYyR622DvTZG+ttpWU60d0prQVqUtVRBDRmnnVHZEjhlZIgwVGYOXKKBn2nXP9KSlQ5yvc2bau/LPeLoRS3Oz1tsShhqopaC6xVFbLMxYtEtMmSCoBA8s7tgDzjTHE/BlkzEt9+mlm+kv6gSWvdNzt8e47NS9WKqtTNJHFT81ka3cJUy8i83aSQ4YOQqKEVxroY7hHTES6bszLaXp1fLa9XYXrLntijjirairt1mroWp0ScgLSSQE5FUi4yI/dGXVjIH9oPXOO9WGlBqrou+nFLvfbnqDebTDSXH1AtNstSCvECQSOVdVFPCoVlVZKiRFDLKJJTGA/dCxa7uO6oppJ7M0/c1mm27AabfPpxUGGGhk43L61a7BZI2j6pIiMZEbvJCqkiMdNZkQDkA1JLkrV4Y07YB2dPcNtwVFNdHttXTxpFVSzoZketSmjKxdNELBpeX3nA6SKCFVSC0NsqwPuyOLefqM81OYmtT0yV93RqxlRqlZnoaFJyUB4wRUsr9L7gkZiUY+9Y00qL25C18NNs+W21FXZKe6UlOVemvpcStTRsgM0lRI2RDGoLkP7sRjAXlIdBRfzJNg+rO26u4XSqpt1PPHWq1XbkqaX4WJkjQwrHC8g5ENN1HBOThZHOByGonTI4k15Sv3Hep6bedPFBtavqKCno6+x3Az04jFQaeajiqVkU/GEtGesBnisoGMci9Oitq2Md9S9wepXov6TV/qD6P8AqU1fsp5Yludvrq03eWiqJhGrzI9RGWSUPyjlTODkSBQJAqMWmTqSFytcHhG8+re8r9umXcVz3VebhfXSaM3CprZGmVZVZZFDE+0MHYYXA760JJLZCm2+QdtHfd+2LeYrvt28V1lucRBWroZ2ikPcdmIPuHbw2R+WhnGM1UlZcW1uj1l6R/Syt+8qClsPqbUXCeBav6yucq1QEN8nD4hEsaIGV1Y0/aI44Qs+C69+blwSjcsfevobIZVJVMbfUypn2jQ0qel9525fLVS3Fmn2rFJBUIkfSKJH7CwYCKENICWVpF5+7npcM1v/AHVQcsdL2HZHPUWPdu2UtVx2jV1FDHNJTTrVVDV9YtTUosEtcsr493TCSzOq9yIGOMtgsk5r2oy3/f4FQhFPTJfA8Zbj9Lbhad/Vu3IZ4ZulG1VHWTMIo2phGZBK5JIX2juMn3dhntnXDqoSxLK/l9eK/URLp5RyPEv53EwLxTPkH8PlrYZzsM9QQndj/RHnuTnQt9y0rCNJTTQYZCQ4PIFWxgjxpTGJUMO3pYrSXdGNNVrnjUkqxj9uDxAPc9yB48/PSJ3LY0RdcFn6xW52mrkgrZPrKNeQasblNNEi90HY47szA5Hjj8gdRR0NKqRG737i4KyWEAcFVCO2B37dv/fOmUItoM7fo5t0Vk0UU9HRNDF1i0rEMQM/dyRybJHk9sjuBnSckljSbTd+Bsfb7l7ddfd6AW/aRvcVbaaOUVNJJRwhIzJKoEkgZVDSFSGQtlu6Ng6PFCLfq6ab/sVOckvTu0t/1B2xrdVndaS22FLoaRpG4J/TjVGBfie/HGP1yB5OmZFcWmKXJ7B9IaZd1+lFOJJKWql2lHHVRp1sODAFBkwuRyWEpxXJDdRznIGvMdRBwzTa21bnUxu4peB4tldHLgq2RrLoD+Yfpake3B1egtB6hqQuAf36HQSw3S1CN89VosB7BCPi6+Bo/TES2Z55/lH14egnpQB4+vr34/4tPr0/4etOBfNmDL7wE+gbE8v0cPVYKImA3HYiwml6akcajPfI76X+JOsK+aG9MryJfM1ehSlmiQvVQUnuwhlqVUSYGSVye4/Q68l2Opp2Op5Iaco0d2oOJBKdeoT3fjjVp+CnE+mmhKlpXjZv6L07gqf1xplguJNbzS1krwJP0qnHthLH7T/i51NTRWkkaCM80FUDJHnkuFyn66imy6KzQyj3xVEcoPzQrjOnRmA4nxZZXHD2nHllODrQnfIs/Zkb+sfxVsHGmpi6aOZKJQQZGTHbPtxqNhEc9NQTqY5Ing7YDxScgfz76EsB120KKpz06+aPIxlgp1QV0AKv0ujqHwl5RB5w8TZ0DovUAK30cr5CwpbvSyyf0Y2BUsfwH56S2i9VCtc/S7dNJKyNSLI4JBVZVJBGPlpbV8ILXYv1Gxd3U7YFlqnz44gf69DpXdFNoqLYN0wSYayV3bz9iTpco4/IV0EYaK9LhZrVWox/rQN31naSDTJJqK4xRhpKKqX8Mwt/q0SaRCKCvqqGQe2SI/nGRp8XRQ47e3rghZZwpB8n/wButKmgTRbDfDcWVIXWVx2IDgAHt2JJwPI7auWRQVslXwC94euOzNj0zm4Xf4+uAbjbrbGZZHKkqQZDiNPcCCST28A+NaulUuob0qku4rLHRu+55t3n9LDcl3lCWcUlkgHL/wAGj60jZPbk8gIyB/UVQTrtQ6SP/Iwue5nUvqVuS7XiC4z3SoqbnF7YamolMrxkgjKBshSc+QBjz576Zk6bHki4TVp9hkMkoO4bM+7a2xuj1f3lFR22mqbzeaxzJLNIS3Af0pJWA9qjv3/dk9tFGOPpselbRXZFSnPJK+We1PSz0nsHofbJmt8lwp90TrBDUbnq6OSM0KmZEaaFkYNDCWkjXKsJCGww4t24uXPk6mXhfzf5j1BQ35ZX9TvVW+0QFspt+WmehtssD0u3aSnTMyge5KuqcKXLj3dHnOQT71+zUFkIxh7yBbbdoRrTvUWOM/U1CtFQTUUVG0Ek5i6kSmQqykZJciRkMzd3UA4XvgcmVTYyMKVMv1vqtfq+gtdj+obzJYKscxdbwklUlrcSEVjUcSyNCylSFJcLgty4ckD61Y5RXt6rf6CZRk9qG/aV229U9GyUFAa3YtaopKG1y1wr2oKSpQtUz07zSRtQSuzrJz4zANE7M6gZ1UqbbbqXcJJpUuBS3Qt7taTNuCpuOzt0RjNzjuNOZKS7U/XWNqlZaWMdR+EyBo2DMzjJ/DVRhCUk4vb+5Tk0tz9t65bjS42u70dSlNe4zDS0DUFXJNNBR1KEKYKWBVdwTmdYHBRyelKrSe3T6UHpbF7vcQPU6ej336k1lhDUNqpkE1+uFyvEjw1dQFiMoINZGJGleHpuI1LLMWUIQCMaMcain+wqTBNl9Pp9o3fcAWmuNdZ5bakctQbNUJJSlmSVoXLlETCqA7uwTgSyg5UG9UXsmWk0PGy77PSz3Nkejq9rfGq94pY+n8DS0MlLHDzhpso0FZIQyAqVdnKK2MglUmnV8/z7BpUQbu3JWbIqqSju3Ktp5ytHNEscElUY5FpqtIqiDiQZMJH1eJxI/tbKIEYHDZrHt3J8wVQ+mG69x7spJbHbfq1tyUSqILWVhnmp2jSZTI0rArI4AkldThQfc3F1XQT6hJNWtvP9gowv6mzemOwKL0plSkdUv94+ENdVzIztTUZYqi8fcQzRpIFXxjHJvvAa4mXO88vZ2RshHQtxmF0rdq3iW91VOsdBt25JX0MND1ZY6ynaJUrcxx8Z5qsJJM71VSjIqUwjTp5OtHprLieLu+7+H9gdbxz1fYL0VHY79QVW4KXc1xvNDcKpas1NbcpZoYgjO5SEOODJxU4jdHKkccckCtmUZQpNU0aJSvgWZ/S201Ntut5vNsvlDWW6V61a+tvCS0lXF1k5SRU6M883Up+YL5QBPaigtroKWmkqafwMj+o8bO3BZKXcjzVd0S32OUVNRLX2z4iOjFBLSuvVmnGKVUL4RW7nJTuTjEljpPSt/wC5HLf2hko7jU1e9TU7cq6i4WhbvFHVxbdaCmo0qui7VbJcnLS1MRkaNZYsjk+FD49uuZnyPHHRpps1Y4JvnYX/AFl9IrLX7luG9Pry50V+TppTV0Uv+b0MMSnMvTVVJjGSo93KSRwAwBwFQzP01CS2X8sjgtTaDe16yx7kSqzPSViWuOKkqWuDLCsTPCrOJQxBHtAyCAQOxI7nRQUteplyfsuxb9J7btv0VuXqJtm509t3LV1VdRz2yhpIaV6mptk6sWdYsHnHEw90OSB0gACWJ12I49T1eTG5M1rcM+ydzVtJRMlVR3O0XGKSirY4Xo6eoqTIYg8vQQtxed56fuofqLUKvHi7a0RjQi2XvUNU2/ui13ZqhIausqfgY5akwvBTzyqzzzskgLI6JEscCK3DlJ7ieTFtK3F/Iwr1K3PQWrfNo2rbYlhr6eljoKiv6aSz20Sl5oYTUP4qakuzMzcggkXijueKjJqIyEb5H/083rLT0z7ahhpY6+KhqoqmGxsUjirYYRJUMtczsGHB0ICq1QRLlirK2KTdkcRxpd709bbLJS11lFtqbfdOdVaH60QjkBK0lOjN3IZ5YC8knYKGGCwGnqmhXcrb0vtl9RdqX+rqaieKu2hPVXCnus1ZIIqSdEmqIlqOniRAI4o5njwOP2Shy/liTIZV6F+kNHbqW4bu3HS3Nb78TDE0DwPxaoanQGmSJv8Acnkm6KdQHn0uWUXSXbew3ahq3HbZrbdko6myLDeK2BzVVdtqHp6APK4lNLMW5ByVDdWQI/CNpTlOceoVuFNi7J2juSKZq+xWypalieggkipFhEUbIF4xkYaMuXyVGOPV4jHTGqpE1NdxW3HtTaHpDvOwT7ab6vt9VUVdPNamk6lLOsnIGJBKGjp6XFPUMrovIszkOBy0e4Sdi7b/AFa+LEdDYLnV14nWn29JYtw0y1NvmozTSTJcoTxQzJPFTFQ8mJJZJ+GRHEgIy9ndlRts8O/Se9N7DsHdthqtr01TQ2DcNkprvTUlXIzvB1M5TLANjAVgG7gPj5aZ0+R5E77Ois+NQkq7qzHIm93j9mtLM6H7a+1ap7sDFdaCjpC5gprtXRulDVMTxZVd0xjBOeQ8A9sjSpOhkVbHi1X7btvttMtuFXUbthpI6O3NAWWCCtWrbL9RmwYHp5GUpk4YHGARjLJNvfjuaVtxyH9q763LapZq6KsnqUq46mGCKan+MqrfIC0TmlYk8GKkyOyALJwVGHfOlOOOVY5FpzVziZr6g7yqKb1SbcMt2tm5KyogWSrWigaOjXqoQ9Kob+iitw8du3zGtWPHF4tCjS/75/uKnlaya27/AJx/YVdxXur3vekkRJZmEaUtLExDyhF+4pYAc27nvjv+7TYRWONC5yeR2Vo7RXW2uEYjZasMeCqAxJGe4/cf2qfw1G7KRZuVunpbrLQzoFqlm6Tq5AUOTjz4A7jvoS7NB2fsClluUIqKGmu0NRyFGk9xNMKmRSFMYKI4dDIRxbK8wRg98aw5srSai9LXO1mvFFSatXfxoM3fb1x2TfKefbk9ut1rvEccKxwVPWjMqIcs6tyK/aYAye7eAR21kxZ45cbWW3KPwpmjJicJXCkmDrb6C3/fNmjm2fapL9VRVq0ta0D9KOkd2EccUnV4nqGQSMTkhU4liO+OhLqsWPfLKr4+P6GH0pvaKtmcUYrtr1VNcJ6RUkjlHTp66LtLjPLKN8gVwc9s/lnWilNNX+gpXFrY1z1k9XrHu7Zlo29a7ZUU94opYyZumsKQIiP7IgCThjM/tyAABnJOBzOj6WeDJLJKV2as2ZZIqKXBmu0bouy9w073GORaCojgWq6LkSGkZ45ZFQg/edFKd8jDkY11WrVMyfE9D/B3O12rZlc9JDSrcrdNQ9S3ySNCR7Zyj57BkjmWHH5YBPE64eVKbl8GdCG1DNaL1UQMOUmfnrLoQ0f7LfxMoDHv+eh0hX5G6krY5lAB76rSSwzQsxYEHtqKILGaizgZ0SiZ2/J5/wD5SUY9B/SgeP8Av9ev+ZT69D0arCvqYsnvFf8Ak59vRbo9AfVigloxXK9+srdFpJEBISoIyYyG8/mNY/xVX09V3Q3pnWVM3G4emVgraKmiq9pLVilBjSOapqHVQx7kK8jD5feHy15COlJbfdnXt1yD5PQvZ9ZGznafTkZvvwXKRCg+XYxt/jq9S7IHW1ydn0P2zQxcKanqLae5M0d2dOJ8+Onx/b50elMmtiluT04uVDXtHZa+mqqDiHD1c7hw3gjIT3YP6avjZBXfJSpdrbsgi5Ogm4j7Ooparq4H9Ulck/ocaiC2BT7wuVomCVwEbp2datMAfrnRKVbEcb3JpfUG30bhqq32yvI7loi3Lv8A8TsP26csglworUnqvTfWHGK2LRQyNgyxvKGJPjORgDP460x3AaPk3q3FK5xaarqg8WInXAx55E9/3aYDQVo/UPa1RYlmla5S3M55UcVMuE/PmWwdLc1HklNgqf1F2/TVsUMjXCJpgWSOagHN8f1QshJ/cNCppk0kdb6wWi2RU6Vdsq0jnJCsWXiSPPuHY4HnB7ajZWgmovVzZlDL1EqYo6juueqMrn5/rpbRekme+2S5whqaZ2RzlHhHU5n59xknyPOpaQDhJlV6iigV5vrGogjHbqSI6qD+BJXGqeSK7g+lI7obi1YxFJeKeoLdlVZge/5aD1IS5aK0SXYKTRXeNct3jODyyG//ABaqWllqz4xlXEZnEcroHWIEFipOOWPPEnsD4J7aS4rlhCZuf1O29tRuFbdo56sXBLfJb4mR5o3KqxYjPZVDLkk4BOPIIGrH0mTKtSW1WC5pOmZX6r/STord8PBs6Sgrp1nmjqJqm3iSN4wqdN4y4BGSZB47jzntrpdJ+HXbzxa8bi8mWqUTDd5eq993jfa24yT/AFdHVSRyGhtrvBTp014x4UN5UZ7kk9z312sfS4scNOm/mIeWTd2LFdd5q6DpzBZCGZldiSycjkgHPgnv3z/frRGCi/Z2AlO1RQzpoobPTTZdy9RNzU+3bYsAqKv3GapPGOIKCxYt8vHED+kWCjuRpGWcccXOQyKb2R7Xs+27N6I7cNsstNYY7qaumhlNxqap6mqkRsvJWfCycaUL2ZY+uXBwekmWbXn55Fmd5r+RtitK9j9Re/njZnqK+iui0F0rKSWOWkp5bevw8EjCPm/KRZMFU5FephQq5x5Rqtw3hsg/e2ZqqWPaV3elukFopKy53mjEHO2XGnlFTIGZpI45DE0c8hdSXYoA/FArSIhXS5zcVplzYUV3QC9QNo0Ff12aipaOrpDBJEtyf4OBhUEMsy0sSyVdWzdJwxqp1RePtUJhQVxcLa/nz/nJW9gbcO1d3U2z479b9ux0+36fjWmlpZKajqZZVRTJVRQRhgFChgGcl+m4Ji9o1airSuwrAldPZ9wRwU9W8lTc6iHD00VSy9cSQs+VQxlWw0SkOOPLC5CcjolGt+6Jd8lYvc7bStTUN7ey3C+0Uj0TUFyNUrzQkFoeXMLTuCZSMTMqOR2QqCunHB2pSW38/URJqqQpUnq9Q2630dtp7xHeIp466CzW600lMgieWSoejd3bi9I61jRu3TZDwWMjkO56Sgm/ajyZnLwPltiqZthepVFftmVtZvWpqaWTcF73YYKZayVpI/i0WUzxgrTuoaKGJ8lmEjcVhVBjlik8sMkZ1FJ7L7MO1pcWt2Z5vLes1Ddnt25Kyqnh5SItQshh9pQJzR8NG0T+2TiHZTJ1Hl5hlAbGOyVFX3LrV1n3FY5albtR2m7i2101BUfWEj1NTTOJQ1KZJOFPGUqpnZ2EaOYld0IUrl0VWy4Abdlmwb23btikrq6o2bcbCFkR667QN8DVT1UcLVHRaSoMgh+0eV3K8nflFHxVjgKniUnSe4SdbmlbCtFm3p6d7U+qdrW6itzUcldM70LVlSaiaZoVWKaR2HWWNVWMzHgBGvsA8cbL6jzSjJ3W3/02x0KCcTZ7VuSk25aNqW+rp7XbqSkshgp77T8oFnq4FERhelZsKRmSRSjydYx5DJyUs6OOL3iIcmZxbd93H1O3Zuzbe2LLVUFsCPRV12vqVEck0qsYikdIM1HvRFXnhCjuxkGMKNcsUccd3v8AAGMnJ8Djtr6OtFd/Sevotv3LcENBSVAuUdJWQzW3sJHd6emZQGkjkKlQ5ZixcASswJGTJrjl1xrj5j1KOmpHy87Mm3ZQbXv7U+5KS40skaXSXdESw1i24ycauinpMqWxlcTFS0fCJg6+1tRLKtSyU18EVqhtptDHsr06rNjUkFbXXumlSsqPqyqpZqqKaMTVU8jQtO02AOL8IkRFLyK+ZQQqnSZQnN8fz/v/AOBqcUqQE2d6aUVTXVN32tf7vZbhcI53qbfNdY6qGesARsyxKRF7zyBVThcAlF7YqcJTioy+RSyKMtibf21aS3bh2jDPZobWm76Ke23JKy5NK4qIUM0UZ6RCzuxedi2EVsqoZSVTWN4XHG5LsNjkUpUI28PSm8WDdFJfqHaib4s01V8LX2mitlM1VLG8KqYQkkZ5xQrTggv2yp7qc6d00nKaTdB5HUXRbtNVuaKgr6q7XOu3BHt+WKrnjkr5qWeanMU00DyUk0SNECpeF46dxwdXZRkR67UaML3Hah2xHZ5rTNdfhrjR3CoqLSkt6UJLXQT08tU07zMFRwlRKvRzwk4rIgLl2ActxT2QL9ZPV6t9LfSYUe5KpX3nXTVy22oiDyGapp6oJHMkrIzIscLAxO+GyzElSicnOkmAk2Zz6fbJ3Fsv0+noLsbhT1lzqZhUxQp16unkkTs0QYMXq2+czEtGpCr7tZW73NC8IZNsbUmqpblBabBSV1TTWGWvjskd+kNdeYIZYoJuNNBE0CgxGYRs3vE6juuTmRStWDJ0N+2Nv3rbdvMtsqdwXawXOttUVup7xWU0Nzth+ImqKqMo7dWGJFhoJGjPIkyhuLB9NUuzYDV8FTeW6Jr7Q3azXGh3TWXaqtYe7Wu6W7nJNRrUJUxu6wtGZo5mRaUcGBbqTgYEbadqVWAk7IaWXcEt0W07sp7Te97xUDXmerjq6u3W3hPIyztIgjEfKlXoInFsr0cHpgkmk4vdBU+AHLv6qtdoorLWV8Fyi3NNPSR3quo3atrKgS856eeGYqzvLH8MAhSKPPtfCqCwhildvUPcFsvdeNm3mhgvtpqailrEiU3OulaGRiIhS5KzBpZ5WPE5MkLSdkRVETp7ldhr39YvUZoTUzbLG6LcxSSmghhKRRFZAftRLMtOpJdTGYw7JGQMK0TNq7XdhLxQj7MuF7QvTjdgtqS1kn1ffnlE9LS1xIlCVLMBHiWZWJEgk6uJlQZJcKa2UnH6B0lasyH6TNPD6leouwNuWq+S7ovMlsNN8eIV51Mks0jU+VUKFDDhggD2Mr9wRmdP/sY5ymtK5+hMy9SUYQduqPN9TZai01Kx1cTxEgOcYJC5Iz+Ryp7HB7d8a3t2rRjWzNds1wM2z5KC+Wpb4rUypbqm51IppLXThWmQRPhlLOAjcSACOKgsGYDNJVK1t/cfFuSSe9C1vyfatPL9XbZQ1scRUvdqliZKj2KSFXOFHLkfHbAAyNSGuvbCnp/4AC4X+7xUkFD8S1MkS8GEbjufOeQ/Lj4PfGjUIXqrcW5yqrFeV3lnZ5GLOzZZmOSSfJJ+enpmdj56b7YF0krqiKKoM9DEZZKoytDT0ueQAlYKcA48syAYbPYHSsjaGxVqxxgobJb0uNTVT0l1rqePhbrZYphPwmeVEjLssZViSvL2McknsCw1klKetRSq/PwNHs034HPYXovuHZtSPULeFTNaLSbHJd6K6U8qTH4iROMVPKPvJJ02f24zkKobl21nz9Qp/wCzi3ldNcbd2mHjxuP+5LZVY+2z043Nu3b9wv0lxtdZaqCip4aKlpqOH3yrgE5k+yx0+mschPAJIoHDB1ycnUYsOeOKKep8t3VfvydCGOc4OUnsuDZvT/0VtO49l1V/qLDR0FxqasXa3vUTfFvHItaky8CqqIo2WHAjHMqJiASAQRy5J7wi7VV4u0BFJNSa7hLZPqWs1bc7BX07U9QsslRAMDEsCSdOZHHNgkyyiYMoJ5KOp2GdYvyrxwjKNvjn+30+495bk0z+esd1m9VfUKout5mkjgjD1E8lNErMMy9v97kySLlz2wOWPlr2DgunxaMfJxdfqT1TCF8hpp92XLcEkC0lsmqI3pIlIJEC5CEnJ9zKELH8XYnQqVRUPBb3dgW52w32amjVOHUHRiLHByMKRk/IAjz8hq3PQnItK9j2Bfdnxbb9NrcTdKi51tVcaWolMi8Y4EeiqJVihAA9vNnY57/dz8tcV5NftM2adIoonH8tVdkClskkjcYOe+pQY9WSolYKMtnVUUPtjZ3Vc/36JIFsc7chZVOmUmZm7PP/APKVrw9CfSj/AOnb1/zKfXb6T+mvqZJ+8K30HZKuP6Mnq2aOqrKOU7isIMtBUGCXiRUBgHBGMg/j38ax/ik9GC/iv3G9MryI1eDdt/2vSU1HHuC+UkKJxjWPhUIMjsD7WX5Dxg68bqaW7OmuCaq9U91UMi8q2oqZFVerHUxxMpDAEe6NcDsc4z2/LVWw0kwddt9327SIstTFChxyhWNSG/Qspwf00akwKXY5tdXV22R3WKVJeXLmJMnJ+QyTgfkMaossVG8KmicRpPIOILyrLTKpDflIACf0I76Or5JdBJfV23NFHSXW0tNDKcdpQ8Xj5RuG76p7FompbRse/wATSNTPbyylfZOoVPzyMAH8tTVXAQFtvpJsynrTUUl1vD5l5COarV4s+TlSFH7M/t0yOeSWwOlF6j9GrPLV1U1dvO6Zf3LDE1NSQnOSw9ySNnvnPIDsMaYuplVUVpQFh9A6ez19XW0HqRcqBZ8NI01LTT5X5Dkcj9CBk6L1tXMbJp+Iq7s2Jta93iOkrPVB7nXU4MQQ2MoYs+S7AqAO2Tgn8hoNco8Imxbtv0VZriEqhvOzy0ca5LJG8nLx7QDhR2/32ky6ma/4jFFBCq+jBTCmaVr/AGWlj+6Z6mMgcm+6PbJjv+X9+k+vNvdBtIqL9D+UxRsNxWOCRMk1FEs0Ekn457/r+uDonnyfCv58APZK1V9Fbcdui69q39Qq6Ek/ETTsmPy4nt+p/YNXHPq9nIrXwf8A0C2lvEGV+1987Egme87t2bdaHpyBPibn8K8LohkYLmFi7BO/HucD8SNPWPDlVx1L5b/38gqTXJiu8fpNbhhElptFzFTTR8FlqDTRrHM4XEnH28wnIkKchjxBODrsYPw6Kp5H9O6ETzdkjO4/WzddBuervtvvFZRXSpp3pmqEl5uUcYbJIx+a4A4ELxwVB11odLijBRasyOcr22EJy9S5ZiXY/j3z3z/jnWwWyB48H9uiTBOlhLjsM/t1VgkEkZVsHzpiYLCe29r3LdVzjobXStVVDnGF+6v5s3gD9dDOcca1TdFxTk6R6t25tK27Z2JR2i2m9WCrr8Q1txjtiStI7e6aB3RleoVo1RhFGypCrMHLM5Y8rJllkeqrj9zXGCj33NIsforad5WY2yw1N9oZLdKIKW50lPwkus8TlZpo4MxU8VOrSgdV5AMkFpE4kSY5aIupcv7fXcbuLlj9JPq++xUKVO37j8NKJEe33qKrpojE3OQSqEDz9l4h14xknu4BAZLb3pjFTRp1zrJqb4uV62WdqplFVDAnTpqs8M/aK3eaTEagDkBhcqO50vTYyxfob/VVNqWx10dsvEspSNSDNDB1XdREjRqHSOPIjDcEY8lGCSwGmRjG1ewLZme7tm73vdxuFvtuz6axwpFNBXW+qaGGNG7Hy78/YRiM8mKjpA+4hdbl6cY22ZnbeyM22Z6h36l3FIKtqqoKypLNST2+KczyxqESKZXAYKVLAty7NwY+OQd6cUgVJ8jXaLpS3C23GirrQ0u1I+o1NbLrcpehFyqjloSDxil6TiPIBVUEzeXJ0EpuKqBEr5OfUPaduu25LPettW6W2x109Uj16UojjUxAJIHgjLNGftAO+Hw4OM91LFkmlcmVJJvYVZJ4KYUt5ktMtuvtpMCUVayS1xXodNULwyuYmj5ARGJc/eB7gYZ8cm6Vi3HYPbuvc1uie8pTwx2etqoatKKmpPgUmk4mKrFJHgzRgsVlYmSNF5svElxh0d1ff9QAN6ebZTdtfcorVaa3cV8AgroZqaON0eQ8xOWIARSXWBkScEAhiV7kFeTKselydfMJQu6Hyts/qZcrfuemqqO9Uu76OBBFT10BS6VaT1ErzPxkPGYiaVj1IgTGJZWIXGQjXDWpOq5u9g9L07DV9D190fzO3NZ7luaGzWLa1VCi0MENMZpXnd2KCrlykMbOjDJDEt2UoV5aDqJY3JNK2woJ0eptnXi47esdz3JRNBS10VRcKaiqLtVRxrVMjsYIXnkk64cZSPoiThyZSw+6TnaUtpIKmZlRX2y/U023orkLZazIaOltdwjjioupwjllzUwmVoZI5BkzRPCSzLPhiWYu4ppko0D0tjutHcZapKqwWmtqZoHrKt73UmepgFNTtUyOrSlOuMwRFxArDmpMnFiBTk2/gVVcADbFHR3S+Wupo57Ka2o6lvS77bubGSrLPJTxrJDBUwZEpjYKYWEgJdTkMCbuifMeZ5aOX6Od9qb5PQ1Km0VplulgQ08UqxGRoJuTMAk6vGmWLcjLEwLMRnS91RW1mdV3q7ZLPbVvtT6oUBr7WyyS1r0tO1dWwslPzo6iNI1d/tjwHRSP2nkRlOWqinkfBbTjyc+vdppt+baonrq2O23qgrYa2iaMsWpGRgSqpyHudThfny44K9yCdRXwKxp6jzpbt5Xqqs0VPfr4t0S3FXnpbpU4mhnEnWjaEmdeoWJjxHxMcqK3+6Zy6EILdIZNs06vv8m5LVPRT3msp2r7vFeKmvhipy0Zdq2OeCojZwwDVcrsFIQmP25LxjDOzFj1Yt97lqY3WvtcVDFPbYprtRzCalpYaCh+xlpGhaNlpmJNUSJEZCtJO8XuKsCS22YPAAnpPTj1R3E+9d0W8Ue1VRbbY7eIZ4mW2IHSlip6WMc5aqqkbqjplzDCmMArnQzUvcj25JHZahhvGwKv0Woaepoq2su+3xLEkKXBYWqY4TxaKiALAO6yPUyOzZLc1+86hkXbfIxIynb+4aqKzX6z2kXCBaOetq7dUzzFZrY8q1MVRGFjjC0qytLHKjyMYuMjkEOPa/Z1YLV8EF7+mBB6e3Ops1+q7ldJY7jVy1tv2nfXR6aup26ML/HNHmSOUqs3sd+0EAYn3gt9PUri6F60nxZhd8+lTeL968Wzfhhqlt1AaOlS0isIeejphxRJpAAHlYFnZ+IHUYkKNNlDVDRf1AjLTLVR6S3nfqb1d2bb56u9ybQW4TU1/wBtzVyRT0VrdxNJNBUTRhUQ1csfLi7f0UUqBHl8GOTxtrmtvmap1OpITt0b3utsuT3/AHBZLps64Ohpq74y4x/YzYjOaecI8ioOsnAyAhWkGXYw5D//ANXYPzL1ZvTbVFcLBvDbtit1g3RSVctshioLhHJRdN4giitnwGeRFmXnIv3uNRxc99LSkri3tyE6aUkC94X/APmlsS8ttu5TbeqLbb6uutd1sZmhkeGeZQ9LV8mZJUYTL0DGPbF0+UnUiZNaYtNr4mZ7WeZtgeolh2jRvFc9tPegORaCOvemp60FlZEqlT3SxqyKeGR4PgnOmThO/ZlRSlFLdCxet8Xe+bsm3JNVtBd5JlmWekHQ6JUAIIguAiooVVC4ChQB40eiOnTWwOp3q7jHvfeF+3fRUxrLfBSwzTCVuioFTWOFJSWUfechZCA2Avft5OUwxLG3Um/n2HzyOaScUvl3Fa31DtHJTsJ5I5PESNlS2PvEHIPb8s/no3sAh0sWyYrjtaouU70tqCYK1lZVfZ9hjosgy6O/3gxUqQqgFck6DVvsE15AdVtioLTKkYLxy9EwoftOZHgR/eOO5OPA7+NRSAaaPRXoJ9Gegte7Lbf93XW2zrR1UclPaYJ0qEnkVh7nkGUeNWSYEJnBQcyB55nW9TkUHjxrnl/4NnT4Yt6pv6Dr6gwyWK7G4UtQi2yaU3GG4xWsVkdWvDnVVMKoQpIExM8VQHySzRgAEgMN5Mdd/n+4eSoyv+w7egjUDXuGa2UVLt6d6iGCqtjU60stOcmQMkRUMwnEeI5MYQh1J58SeN1OPK2pNtrtvf8AKOjinBKlsaf6qWqfcNNT2+luU1lFWUdqmmiBYgVMTqEJwEfKFkYg4biCpWTKj08ljlrcbJk9pUnQCsloraP0vvNoq44Ku53err6KrqaBT0RLKqRDhBgcY2Mpwi4EaxNnLeQhjcuoeZbU1XyXH9ypySxqD38/OwFtb1csGzd6by2vJPS2qlphmmramuANbMJukqIpGA6Io58exKs2B2GunDA5QU299/uYZT0y0pbHlj1F9SJKPcnqVJtWqW37Rqqk0UT0tMpinkSnEDrFNglOqqyOcEGRRkkZ79dYIrQpbtGTW3qp7MzK37crbNQ0Yu08FDbrjBPxkb3MiqAAR8hzccAe/wDuh01TjNtx7AaWizsnadXdZKiWvDJbaWORmVz3EoiDgBM5wQw/foMklFWgox1PcY7fbaX+clPC7xvTUlRKaeeUM7y8Rw4hQMHvg4PYhGB1jnKov4j4rdUeibhuWG/+mG0QKk1FwNbVms5kl/soYY4iT8+fVmkyP62PljXITcFV9zR7z3BNFTmZguDk+NWpWXQ62XbgaNSwOSPBGmkHC2bZAIbj20xIFsbLbbugVGOwHbTIpipMa7bEFUfpp1Cjzt/KaD/+BvpR/wDTl5/5lPrrdMv9v9TJk94SvoUVsFu+i76u1FVSvVU6bisTOqQTTBQFqDyZYffxGO5Xx58ay/iOP1MGnblcuu43p3pyJmg7evUG5qwpt80t4anj60lPZLv8Y6JnJKwzt1B+JRiGHjA8a8bPHPGkpxpnSTTQ7vtGelLMlZGOtwBElPxTD4+9nDKfOfwI1ncqe4XJQqNjVtPRvUSTU9TTRhchfvJ3xniB3H4k6tSXkgpVN6pJ5pKXk2QfdLDD1I/15p2x+ej1EOGaWmqIOnW91Vm4LNyX9Rywf2nto0yHUNzkpZqkRB7f8SvGWOILGZFGDlsE+3Pz1G6stBR7w89YvxNQWlZR/ppGL8QPIHg4+Xj9dKb3DQXu9PTxWGglS6wSROJmPxcPAvIpXkvbkxwCAM+cnGdL12E4gyjuNDFCYpZreyrgCRmMffA8qDkDv+GfBxpsZIqgdc6fbVU8c1VUvQRuT02+Jyh/Fvxx8u2nRyeCmrFhbHVm5NLQyvJbFkxBJSHqEDHjJA45/POnObYrTRZutwtO3aN/rGrqqGQMBAkkkRLMfIx11b9oXQadXCLCG1dzWG9hKynr1rLtTOyRdyyxN44hGZgCR2JA76RPFJVaDTR3/PfdlNeI56Gppoo0mJqKSpoZJaeUeOLN02K9u/txpfp9y+QR6mfSWs21oqinrbZYbxeY19lHTxsVjbAKGV+K8V7kjGXyPAyDrX0vQ5M7UntHz/gVkyqHzPI+7fUy57mrGqHaOm5I8fQpEKQqGfkQqkkjJCknJJ4jv8h6jH0mPEtMVsYnkbd2JyZiwVwGz8xroUI4IaqQmJYQFCqckr3JP5nRLYln2EPKFQE/pqAleVcOw+93+WrKGDZ+wL7vaqjhtVBJJE8giNZIONPGT/Wfx2AJwMscdgfGhlOMFc2Wot+6jXaL6NFpslJfKncW43muFnlgR6CioHNNL1GKKXmJEipzwD9mCcgAgsMY5dW+MaHLCv8AkxlG3KS00FotdupLgZ7qkdRT0lhpBLUCIllimGVVfcQ2HLBxgt24HOOCnllcmOk4xjUQBtrad13lWNcZayilntsidKIgSsWeZmCxrCuZcyYLFTg8xh+/LT5SrZC6PRlHd4r7b7pR0hltsMsSJUlTSvSUbv7cyIBGsp4xfZUpHFgoyjujE5NNu2rHcLY5ue5tsbco66tudjvVXDRzNXmVoOM7iSZUCiKnEJhzyQB5JxyZ3LRnCro1hU+H9gXk09hAtfqxte7Sy0lsop7RJUPLFDa6g1FdUMeRaNQR7TnKhUPFQQ+Cq9zHhd0i1NHFRTDedxWxVdrucs9U+KY0FujxLKeD4QyHtksxc5HNZIfITuNKO4V2N1koabYFjiq9m0Ft29PepIGljqlbikIV26rgdRpIlcJEqdN2ctOVIAWRaaWWlklYHu+6ZN6n7Vu9j3dcYa69Um4L2GqauqFNLEJImZ2eWMojsBKiKJJI1Z+hGUDEYAGuMZSV1sK2ToHW/atDubYd4uku6XtV8hpGmpLW8UccVZRJII+mvvDs8s/EJwjxlTnmWbg6MFW/cByoarpLeNkNabXvK11Nbf5VeaCtkcVXVj4nqRxTws8jSmXHJTlEZAoVAz6Snq3jwED1ntV2f4WSs+LkmnSqqJKQRTSzl6nijScVUSSOrKQPKnJbHUIBVJk2Lu6rRWby9KrRbKfbn+2jdl8+DoqmsrYhIVE7ukQHNmHAKFlEnBIzkHm6gJpVQTbeyEPc43J6Kbs+jXueWWw7/ttRcKOGR2prVa7jLJURP2WKrVaaSmMZYKODOe8mfJyBjKOeFSjt8Qt4u0zdvTb1a3Fu3ZJ3Ldtr1Fio3t8TUFdUXOgp6S4TLUhZJ+NXIkxQyFFyzSpkOvdTxHH6iMIZNMHbXKq2l5+P0NcHfvcBj1B2punattpbnZ9g0UO8a1kW6bhqrxSQo45/bwVDFxHP1FIVULmNcDgi9lOXBnWdyU5bLhU/18j5Q0pSigdY9lX+6bCvVgl2Pd/Tjc1XTUy09QlDTSxNPRKstKyVEIUsIhFGXQqxUclVWwWVzzenNNS1L+X+pWi09qYo7y9Ptw2+qhrK2z2qkn3BVmhrYV6FPQPUljKXFTIojeORUMSc0J6cg9+V561Ryx1V2XzAlBpDfN6ZVW7bPTUa3Chud4pqRbnT1FFDTm4w11bHIgYTSHnU0zo3FWzyQJCvI8FxSzzTbrZ/t8gHGNfEWts2LdjWncNo3/a6JLwtQjR3iKxNObmsar75QgMjcXCyBiqEmFXYd2IZklHUvTZIJvlBSjs23t3G6W6HatvgudNUTMiXutSKKOon5TmKnVZRHGrSMp58FjKxsAQWC6RKep+0wlFrgZKv01sVtoqq0uE2vvMQU8CVUNML7UJKY2mgnMiRYjJYsAzKv3gFC5UlkPKFybbEveVBb6y3UT3V2q4neTrGuSOteORnHETBownBmkZebCF8tGMNkHQyvmPI6FcCNtrZFbFJVWKk3JRmSjrGpXjr7K8jmgjdXlEM7yRioj5ylQnINgjBUM2nxnspSV/ICUaezGZ9n+osu06ioslkgqL/AGuse4UVDcbXW/FVEdZIrNT00isFkp5h1uUEhIEY5nj7Tpjz445FrlafxVL5/wCRfpzkvZW54v3du3ctzu9VFerrNU1lFCtslSKQCPhCQoQiPCsOSZLHPI5Ykk5PUSSpVyY7bPXEm/eV2TcEN9uF+rXY1k11sV5qaP4BJFYS0aTPG6vCmCiyxYCoTzZiqjWFat1JV9TR22Co3RT7v2vcEuNw29f6unoqqntMdsrTTJbqFJlcOYHjYAxseEcrROzq8rlmAXlJUvkHC7FTZdz2nS32n2/dqCSeUwSvJaNx3GrgYztK6pFSQf8Ag9TGVWHHV58lTy7EJoKyTinB7/Df+MNuKk1Lj9DE/VvYfpza6bY1Nsa83Gtrbl1Yq741TMAoqDFHOAqqQWwwEahsqoOQTjWrHkyrXLKkkt/sInDGtKg92Zzu/Yt99Pb09uv1tmt86swQyplJQrcSyN3DDPnBP4aPDnx9RHXidr+cg5MU8T05FTNY2juC4bG27T2+C/WYiCd54LnBdJD0A3B1Ce3jgSorsvF2yATw4gm3LU7oiVLkLbn9RorXcYrnFeZIIqm0rBEKa6zVNXK0TBYnKuC1NJ0uShpQwIZ8CMNhQq+wd1u2Y9ftzzXesqnlLoJwr82iCPL2X3MfPfjnzjJJ+Z0aikU3aNj9OZrFuexUNJdKGWcbeqkvD0VTHUvFc4CpM8MNN1AiZKxyScP9JhMcADlM3k3UXzt8goxjVvt9xZ+kPXbb3bu7aFHt2loLDSy2immlSKCOCGnNQBMOQjzllVwD5PYDycCukjkhCWt3uX1LxylHRtsZvv7adBtu9GG0T3CeiQBHe6UgpZ0mHIOpj5EgckbHLB7EY7ZOnHKUo3Nb/AROMU6i9viUoLpeqmFpEmqnGBG1UoblxHuCmQd8DAOM/IfhonsUkMtnsL0kEdZQi21CyHputyqII2QnugC9XkhxnJ7YIA/HSpU+RkdjRtvbmqbXWJXWO1mK509EY0pRTLXEU6u3xGMrjgMsxKuGJ4/eDEazRi7absbJppMRKq8z0O60NLRvBUx1bIaO4RBpGcuQYpEyvbkWHDI4k9sacla3Ftq6Rr9r9VKHYFFPap9q3K2SQ8op6m33tz05lR4zIBIEPLi8ilwcFAo7/eOOWGUv+d/T/BpjkUdtP3GP1Q9Whvmajp0xTLBJTV/xVdblJNwEE4mn6Kn7P3SQqjD7/QaTieRJGOP0478smrU/kL1s3VdNo1D19uiW8rAqotPeJTPS8QMFWGecq9v9F7eJWMe5cgVojL2XwXradmoWP6U9sTatBb6gXKC/RUXQFFWwulKSC7YV8yO8cZbiC2JGUkEr2Kql06T2ewSyN8lCz/SDv2ytl3emSlS9XOpPX+LMjRSmqrCwaoEJBZyJGh+zVgGHErgq+W6Izkr4/sv5yKeqKsyPcENztFludwqZIp/hqSUiohV4ZopGZ88+GO/JjljkcnRg2CRpmNuUkipKk2Ke3oZbtS7e25NSUlRFzinhopnaF693YtjPYIgVeMjnPsQccEga0OSjqyfxf9iacqij7Z7vILFBS3IfXUj1KI9PIjKY4+hKqKmcBR7mIz45Fj+eaVOVx2Q9Pb2ty7tykqr3cRRWSqFZUXKBEx3j5sI0DKM/eOMd/nwz+Ggm694JJ9h529sO77U2VFFeIoIY6iCKvjkkDPOZ5Rhoc5ARukxJzn+lrHnyxcm0NhBpFnatHLTSVrz4DySqqYOcxogVf0BPI41zMmROkhyj3ZpO2qXqSKSO/nvqoOy6RqVit/MKzAHx51ujuKb3G2mpECjAGtMVuJm2Xo04YGMDWhIWE6GQYGPGioh50/lMm5ehnpR/9O3n/mQa6fTe5+pkye8Iv0Ma5bd9F71WnZpk47n2/hoAxYH/ADjBAXuf2a5/4rHV0/1X7jemV5Ugrd9p2Hc9yp7tWfFQVx90dTT1pppWT8XA7/iMkBvkc68fHqJQVI63pxe7G60793ZaaKa3Uu6454mylOt6pUneT5YbsGfAx37+NKT1bFOKHqw+rAqaRaWrekq7mY1RXWhelglkx4QoxMSnt3QHJ8gDUaBPlfjeLK9zS309SqqIqeG5ZZVK4DBipIHJTklVP5aC2gtgZcNhbnhSP/aVtq4U8chGYLi8Es2O3IOCOZ+ZwpY/1Ro4tXuC0xUv1NWWS2Gpm2tfbYscpp3a2QfHwQnIVnMi9TCAkghuDZ8jT0tWyKuluAbvc6W2USPHKt+UnLNFH0uCsTnrISpBXHfj28YJycDotEUg1Q0Um4dv3CmlkkFQkQqKaeCnaZYW9oPJVDHgQfngjHYjOsu17jbYuWu2Vy00ENxULVliHq445Qhi5DgeIyMdx5J8edFKUXskRWMUexGi2ze6pbfFZamjVQtTGsrSq7kLnpsArA/j2IJyMYzoIunq8EYjUmz9nSGn+Iasq5AWHxFJV1XBV79ndZHCEn9B+I862LqsvZr9EBpQbvey9n2y2R1dHNUUjMSss9RcqhsHIAGVbt38kEj9D5uOfLLj9iaYks1l25IgWCS411bIQYzKWq4/wB6ojY4/DKd/OQO+heRyftPcjVGV+onqNZNphzZqeluF6DMsdVLjhD8iQgOW75xywCR8x56XTdI8srmvZFzyaFtyee6yunuFVLPUytPUTO0kkshyzMxyWJ/E69PGKSSSpGDfllGSQO/tHFR4GSdOF8H4k8SfC+dWVZUZ+RxnzqyixSU8lTMsUfJnPyQZPnH7P1PbVfMhsvp76F9WoWpvscRKI0ppampWnjRQoZSXbtIfkyrkDK5znWSeftAfHH/7G809NTbN2mvXp6hqaeN2Spaj4RUzMqvFE4YcVJCELGh5lcuY+Lk6yNXvJmhUuCbcPqJV73epp7DBdbtRyW2CgnskM8OIlQEKOqUeIFTzcuPdJyB7cVACle72IxoskdtpKeKk3WlFeIYXZ4bbVUD1dMrSIB0qeHMaoUXqKxCtkLGrRYQAXqp2vINJhxY6IT1M1BHboZKiSV6laRqcTQM6ns0QQMD9ngIi+wDsAMYAKhG3jElTcIhbYaY1LOhMhqTJRU8XJucoijxy4vKcFCWzNJyJ4jLIbgvYE+nO7RcrtQW2eltskNmuvJrjBb6WenpKRVcpLFWIesncqjlOowY8gSQiaa4pb3vQDbewN3n6cQqbh6h1Ft/nJZIbxJHNUfW7fEXWZu5cCUSMYkPs445IifaAHloVJkpCVdN5XKvjMGWoqHwKKRQ4BEfDKhgeLKC3FhxKZyMHuJSLbGqw7zue+aujtFZJD9T01LJSm10s6UUMcXSKR8GbPTZAGPIs3tVgQqBuVrkE4v2/dyXKz09mr4aSt2pDUUFWu3HhaOWqaVYyszN3eoQyRpy+0ALBHEePYShFbtclSk2S0m4aza99sFwmqIGrbTfJTR0thtsZhqVeXj0Ywhj6uGKcAjIqBEkUM7HDG1x8AaJot5zw1UW8XntUF3taPZ7RWzCWWJZkE7VvMF8Bys8SmbJRBIrMy/dWaNqS5JaFaS22Mjb+56a01GybNcbuaBKWgnYQ1tHF0lqKiGYc2YluoWSJSMmMRl8kaYl7VPkHsLFg3xfdrVFHfNv3O7xXpLjVlr1PQJV00/PkXqBK+T1umI3ZO6EIGJJY5ZLTW4CTs/oBsP1Wub7foHo993GojuNvgSlN8qpVZK7j1Q9MZPeYpVHFA7s3I8iVDhTxM2fXLTx8jTDDStineKLZ+6aStpr3YbPS0dbWmWvoZ56qlklrYXkjjaaSKErLCZWSSaeFywYR8uYXuMcv/K3fH0HaGtuxVrt0Q32WggubzTMBLRJd7xPUNcThxTCOQpEyTukoZTzKM+QyE4AOZJKTmuR/aizFt2mobd0anbVmutPX09TVx1kfOVpFqF6NUjL1gSS4IYiL7pKkZU6Zr327P+foSvIh0u7KeyxwIbbTJRUsyXAxUckdJPaYnJgqJuEqvHxR5lyQnZWwQqgaak3uC6NVqbJd9u0Nsoq+S/WKaitD2pqWSjgNBNDBjhDybhVuf906kLlFlYMMr2NitgLc6Cerq8pIh5TlntyFaeWQhXRZY2VF4sx5HiqheakFPf2stclyxyUtxtSX6uN6nhirEkraRYI4p6eIxlO6dnlUNzwUUeGH9HOk2nuHR83Rdvq6726w1NDRy05SCvttVSU8MbtURo/KBVVii9SNJQrHB5FQ68eLa0Y9zPPbkVLtJa7vb7pQzVtV9WoA8qXG2/EqvIgwxfCToYpHZlR1jADKxCqyrIQN0Y7qQhzPNu9vUOlE92sO/wDbVFZrxSMamnWx0scNHK4Tsg6alkWRli5kOwZ1HIhV46NYH6mqD2r+MNThoqS3EWu9atxXW5NYNiGvs1DWXSOa3iStMlapHJI16pIWMHlzcLgM+SxIAxp9PGmpSSdfAU5ye0djXtw2TZ+/dr3C30tDYob7tN5mt0VFJ8BmkHFYvjS8HTePkyENyZpy+eaBsnndPDLinqk21Pm96fw/mxryuElVbx4+QPvHqpJeniEIWppFaOR6e6ugpKdDIMQwxyLLPDwbIwrpGuGCx9yWeoxSE3YqxtalLy3eKWCkq4jL9vRhqaWboyd3USRKJVcRhJFHTCyZOFHdm/YqxevHqdfdlvLa7ffLZuS1AcKaOsp467pRRo6U5fkvDqrHITx9wQqCwzjTvSh71APJLixU2vPct1bruN9qNzQ2q+BmrBWVKcpJpnYhmTC8QwBJB9oXKkYx2LI0lp02nsSCbd3TCu57gdx2eGG/XeqqLlQrI9KxucNZBIJGLEI330JLIcEt5ZiQTx0EIwxKscaXyLnc3c3bBMt3e8vFHBb6inkSCOniWmGVUqOILHiSAxOSBgcjkAedFuSvAEq6SUGSqqOcgmch5ZiGd3Pc57k57HJPzB/LR3Ytlu3RQ7hrqamvN6kt1FGjKtTNDJU9IYJCBV92Ce3kAfpqm2uEWvDGqv3XHsqWhoqtabcMdH0pI4aO4ZoZXiZgkr4y0mUeRSvYYbvnQxTa22+gTasQrNRV1ZdYK2mpBGDOZEdVMcAYHlxDdgvyA7jHbuPOmyklyAk+xo0+1YK+4WGg3BVXGGOeWSeUUMHXAhUs5MPDkZSyyffYkxlZMgjGUKTpuAxxdpSILpYIKKn69uiuPwCySIz3AiMgoQvTIUjJQMqmRezFhgAg6FSb97ktpJ7E22aOpus5oYzDVSSN8M/GSJiGYjiCzNhSWGASR3x3ycapkD0VEECVFQppnhX4ggwBIpVjTlLyUKAGMeDxyDjkO7E6pE7WVdiVTQbUut0uVDQ/AXKqnjraue2fESRwmELIIpAGeLDTZBXABVRk5GSyRuSrlEjJpO+4ySw2vddTRzbepasGHhBBRXuSealtynkXEU3MyFkJikJGMrLxwGByDemOqb/QKKTdRBZ22KWWqh4VpiDKRVCiKQJM4LRu5XsBkgNktkZKgYxpDercdVDrt7a1FeaBCteI6+mRl6UtwjEzcSxVTG/TKT8SyhCeTEDHZsCns6IRUXpzd9vXmir4fiprYvNIZaCVEkDRuBmSSaMdAyc+jw8q0TK657MjLmxw9lvf6joYpv2ktg+u3dp+oAqLKq3Syu8P1l9ZTWmlpZ6VqWSeWQLwyQjr02I7okjMAe/FQlmliipxV26/XYigpum67/oZ8dytaamw3a20MdU90peQt0iotJUJIrKYZAoGOMgmUKSW9jZJJGmek6cJOqfIGu6kjKJLFW0e5bKhhnpaK6RZopSvAyQFmjZwASQOSuDnB9vfXRk6xve2jJG9SNmT0qv153BcXsktLFa6lfi5KVmZpzCkQ4oWwRzkKsFQfgckKBrlLNDSk+TW4SttGj2fa1uo9326y01NTW97Tb4rlVSwusYhnmLsOJ8kgKoGP6IycaVocvavkO62fJX9Vtysb2Nu84KiSiEUlZUwL7Xm4AqiE9+KqwJI8lhg4U5x9R7PsjYuwbZKNpSDx7Ht41zbsaaPtujEbKT4xnxrXjVipM0i1SoqL3HjxrowQlsOQVSKgPIfh51sghDds+y3ONcDP9+mESLFLcwxAyB+uoU0YJ/KQy9b0F9KG8/9/r0O3/Ep9dPp/c/UyZPeFD6Fld8D9GT1TbhA4fc+30IqSeHdajzjv8sft1zvxZf/AI31X7jul/qr6/sN3x9RHUlEstC8hJUJTzvHwU4LBkMZ+WPw/fnXiaR2E9kUqyXbdRHwmtlRHUo+VpjwnhDce3E80fBHf2t2x4PjV6aZewKqLVZJpI6FYrvSU0oIlpEmbPbure5+H5e4rn5eNbIzpe99hbSb2QfsMNrsVTMKek3RQwABUrPjqaeMyP24GFKjAHbIPIt/vdVOEZf8+fh/0RbdgldN7WOOI2aOr4pkypNc6JQsgPY8o0aQqQT4x7h3x20EcVIFyKc+/JKeBjBerTLVe0R08cskKsQxPujZRgdlKqR+OmxwpguQCt+66aikaSusVuIZiyvVSwP9pnOFPKIAEk8Vck5HnzovQ7IpNmm0nqaLTFH1LaRPUIzS1lut6r0eZHACb7RSVOB4cN/vdYX09O00N1KqaFK52+n3ZY6W3WauvFdHQSANPbpCtbOGUjpSOvZ+I7cSiqc/M6ZqlCblpjT7Vt/19CtKaSTGbYFnuG3blHPXW6k+r4oEgqIL281T8ZS8hySRwnJWyM8XBOQMDXLy5Hq1JfTt/k0xgmqYpeoFxdayqtdPa47UtMSwWgqfhjEx9oEnUKMyEEe8KSPAI76ficdKbaS8bipxfCAVLsaXc9uWL6sinp5G6Q/750pcOgwSgeRSFGc5RmbGDrTCcU/ZaFafIkeqW97htijWzPuuS5o9IkdQ5kiqAh9pAWcLzZgpGQrHsR37411MGB5qlKFO/l9gJS0qrMBuTU9zigrFqXkqpcpNEsIXp48YA/L+8/nr0sI6NqMUnbs/XiwUVvpKDp10stfPGZaqmMSgUwz7BkMckjBwfA1oi34FM4o9nmWj+LmrY6SHOMywyFf1JHYD89Xq7NFNAiejzP0o5RPliqFEb7T8wM57+dH8QO9D1sb0VbdUVXJV3amta04LBHUyMR278UYs2SQAqKzN3xgAkLlmS2SGRxt7mwWb0Ev2w1pLhSQ3Olp5VMfVpIkkrKvnxj4hW5xRIcs3Jx7B3JZvu5ZZtXKHrHRp25dr7d23t23Xi4xU+4bLQdOntdkpajnBPUuD1P8AOcNNWy8xljCBGOL5kACKcupyG1Wwn2+0DeE1Gu67rQ2OjooBFQWuggESQRZXKRqgPFmJBYkyO2CSfkKbsOjdJfSqiqm+rbLX3Ha0lHUyGGWkhhkWCURKerUSJ9vOTCzssUPYNKCWJUaBV3QLFPdE29oblLH8Zsy63KoloILnR1CXChkdJm7STrJLyRPKs8a9055CsCAxaX5BL+57dHeDuSwy2CjqvhOjbpK2huBmqI2ii7VEUUEQDjqVCqrSvnlxMkeEUavZFPcAxbNsldVLS3qio7yaGJII/iIIOuYVCRxczGAA6mFjlgAg9qlifcStcAtWjNbjam2/DbZLnb7dDFDOyUs0lGZ4adlYO07Ozcp5ELyfZ44koC7IQFLlGt0LbGzaW6RcIJdrWs2m6VlfBBV0hqKeWWshlPuctHTECV2d5JUp2k+zLM7BMFjajTtlWUbj6Y7WumybhWWya+XjdAikq2u8N0irlqJieZiq6VE50srK5kMZdmByvNnBXSZatXwLKbUktsS30snxrJ0OVHU2pEipssq+2n4ZPVbptzkYg4BA5eWvgtA27QfW9mvy3OtutJSUtva6CaomWerjkWdXVokLIoIPNV4Z7uS3dVAKEmnwVLgFWy63GGlt81eyW+D4WSnqligbpQ9SNjLG0asyh1bpuG4jwMKTkG3yUhSvlzuNlvFNd0raqju7mNQkchaVg3Sl9hOQI5XkchWLZYH+iRp0XfAEluNRpN2Nt+iG6bNV3S1WaNam20ayJQRNyqHMkMhQpIZYzJzRYiETBwOJ5avXjT5pk0y8DdtzY9hve57xuK62mppYolpZloYUlnCEyS9VaNDxQMqlFQH2IoGSS3u5HU9W3FRi68m7BgV6pbmjVl9mt9mqKeiNFSS01a1XYqN5ImigBc4qquUkxSSRuHZQoEcZ7qC7oo5bdztPfz+v9jbSAT7/APqu0CoWdZ7dLBHPRz13ViDwunkkBclhJI2FUsf6X3sM6MWpaX/PILSqwnb7+0fwF1dK6pt0VYlJLLAyFKemdHgkY84sSI4WNmjJcKyIQVYOpcnTUe/3F0wda9y2WgorjR2oW2N7nUQVlRNQUhEdQozHHUQkllEY9zlFdWV+X3lYYOUZL3gE0+A+KmXbXXqZrpeIa231MdTR/VtG0klHVGOaOUAuxLwyRFkkjQscMpBIBKnHd8lSsveqHqFa/Tpay/yJXPTzrwEdOtNUUruWj4MUduUYVi6mUIQ4yqn2hta4Q9R7GaTcdxYtPr5Zr/VXBqe90q2WjhNZUXPizMpDKY/83fwCyxqSvuLP0gO7SJU8Uox3W5IybYef1Rnh2nNvCjtqrSVNLkWdZBJSinZmOJFcEFjJJIwwB7T08e5jrirM/WafyNzitFo887ovG4PVSy0u3PqtrTbbfI1aJ5EFNTU7kMZZHVU4KOMrHiCuMgYwBrq48npJu7+RmnHW1WxntGLnatyONu3eurPh4yRVRycQ6pGeRHJuPADPEnvjx8tb45bVy2M7x77bgzct3rNzpC9bUCQwrxj4rxCjvj55PY/PWmLoTpTJfT247fsVVXxX+yJWiqhZKW5LAamWik4kBlgZxHID/vgWGAR8xpefXNL05V5+K8DMemDepX/PAxzXzbNxuNZV0lxkp6lbfwp2p6h6ORqiJuKfKPkHjIyzlnBVe5PbUuXLX9y0k+CWxy1u8rxLSU1N8TdolRHXq8zUAARh0duJBYFfbluXEY7HSpLuWl5F6toKq19p5KRkqqdn6qTrIrxjCEhlLBWATi2CSB+o02CfcBkyiw0mz6e5Q0dTVvLUmhrqe4U6spkELvHJTuAAOLNhhzz27jDKFZbvT8LAa21AzddLt+3mmmoKCm6NZTCWOOS69aeEsTxM6r7EbAyIgxKhlD98jRq3yTbwW7FtW7paILhUWmlhs1QGkp6u49oOxKtKFT3ycMEeDxPyBI0qUknTe4cVYfh9O6qoeSC1iKrnZ1ija03GYU79UgRStLKnARlwEYc/P4Y0tzilb7fANRd0gfun0t3dHX260W/b9TVfWSPUxU9E0VYX+HdoZJUaPusXj3tx5ggnPYm458Ki5a1S232+guWOadNA/Zvple9yQUldQi0TdUGeChuNUI3qlQ+5RGwHMYXJw3YEdwSNOlOMeQVFyWyG2gmhKQ1VDarcpmiEkturbVH0ZZS7InSMcTFWVgUBGMsoDZOdJk29rGpV2P0Gwb9LX1stltcVXbqyeZsyXGOeKUMw4SR4iXh71ZRhBy5BSoxjS55IPaQcYyW6Bcu56H+c9wironsVwpUNMgmqHeMjLPMrSkB0ZmZQoCFCM5HjR6JRiq3K1Rct9ipYNlTbw+PWz0lNdKGgK9askMdJT0qyO6xrJPIFwzv9wDJPgAaJy0Jau4Gzex8tNVcZq94a+Knpb3bGio1prrQI0jvzYrG8bDJdeJyhHf24wQAS4VoFbj1QXWaO21ZUUT0FUr0MlpoqaCNk67tGEMmeR4hnPvBwUBOThghSbfgc4lTdf8xmt8NLR2JdkXqJfhqt5KxJaRHV/szLGFllVmSIBpI8KHkXmCDnR445KqctX7/4Fz03cVQkUtVVURpa2vhqVtHUcxS0gVog+TyKsvZgSW9oYZGcYBDAXKN6b3CimldbGsWjdtTcLTQwUNPTW2oWUQ0N2NZV1lJMPaxj6chdQwGPZIntGWHEjuDXkanucVVzh+NqY9zcIophFRz3iphWETcoQ5jqQwcBk5oATyV1RQHXKMVyjJ16e7/nAxOK94Nbzs8lBOpgluE+3au6LBcYqerNRHUQt9m84EkxDnqSkgt2V1UlmUHinHNN1KO6Xf8AZFyg0ri9gVPfbbQbjvm0PUG62ynqNskLLWUUsgiu0J4tVKB/QqGRIOKrjMqnK55HRxg9MMmCLqXZ9hUpbyhle6+5luwbzd6Kme+1bUy01ZcoJ6m7VBMtVHIXdC4HJV7dV2bl7s+4YzrVnhGctCu/sIxza3YY9UqmHbMdt299XtFc7VW11RBVPHwE9LWvFLTcc+7jwaYlSBxJ8ZJ1MVSTn2aX22ZJqnRvnp3UtuL0wv1Vt+q699q1amp5D7VhqXBYB3ICI3aMYyVVBjP48SbjiyVk4Nq9qOxW2h6H7xh3tdt2bgqKW6XdEalFNRxmeA/YCIsHLIsmFjGAgIYFiMY0WTrYadGKOwtY5W3JjvRfR8oamWS5XOjqkkr3FQlZWVjO0pcH3BYm7ISMjCnAAXBAzrl5Mk8rt7DlcRltfpTYbOzRyz1NT04yrszcYkk6YYDmvLBGc5wQOQBAOcVDHvuyObLdNs+lgjQpz5knsapZAFxkEEKO+e3f8M410MeNIU5tlSeoSikZVkyV+fnXQhCxV2U5txMgOZB+w60JUUuSmNze7HU/v1TaQ1INWu8tK3Zj51WojRl38oRKZfo7ekzE5J3BfO//ANWDXU6d+wYMvvg36Cc7w/Rx9UVio6+vll3Pt+JKe3Ui1MrlhUDHByF4nwS2QASSDjGsH4rDX09XW652C6d1kRqNRsuOrvzW+87WoaWdv83oxUJLQVBYe0IvTh6co5YyxyuFOGXA14TVJSqvudO9thH3b6bJtip4/UNZTUfSQz1XKWVCT2LoVJBTuQGz8u/jVyyOPvIKzn+Z1spaeGmu11obPcFnEAatlWmp+kPvczIuc8WDKykluJGMkAljn6nsx5JKVEtTsZ56b4iBaCajihJStoKd0gMfMIrGojiYOhPcswB85AHYHre7a4+ZLT4Fu9bRobM9RJdIa+pZyE+LilkVIiH7MJhGYzlM4Hbsc/LWqGVtWimV7VWlKWSlt0r1IkTCU8VTRzPJ7+44clc8fx4KwHYZ1pepPd8g2VK/dFRaTLHRdR5JFUPHU29qiOVckd/d7cdz5GMd9Mjp7gt09gbDvHeNFTp8NcMR/faOalEvBQSAvSlGRjvggEjAwe2dHpx3vuDqkRTeqE90SG2yVlMZ2BjFXRw1FvqR3BBDcQrHt8iT+OdH+XjFKaWxXqNuh79Pd5VljvUFbc71ctu0s9SaWoukMUtXIIwAWyGbuwHllJcYxggkHndRhU4vStx0MjT3C9RuHZe5t87lqTdq2qoqiuaSCrmpJKSqqeRJkk9hYKBhigMSHGMgYwcD6WcY+y9/5sOWVPYyP1KuVPs0muhqLgidXqUcHxw5Eg9nMiKvLsR2cE9sk47a7XTYXNpNLjwZ5z0nn7cd+q77XvPUli7MSody7KCcnue5ycnuO/7tejx41BVExOVgyJpgwEbGP+qQeOtNCyVoZFZi8ysSckoM9yfOew8/hogGH7Ft+7bjSKOKac0wBCQJydmPk4Xx3/LPYE4xoJNIOKs1rZGzrds6qheuuyUhqXWVJQoIlSMtlAwBfiXUDmVKkhh3VSTnlLUMUaNT216uWOimoYI6ZpYImHUibjKrqThg5wnNmDHDOAqmRj37YS14HI0jbm9ayS1P9SUhr7vLyq6+srofqy1W6BCVXqs7hHhXkCBgJ7hhpGbIU1XIZzX+mG5N5m53SpirrhWCHqxXOrhdI6pQxUR0cIUJTwnAwJMO4ZfugNoW9S2KTS5C+0NhXWGrltqzNa6eRurHTPJDT19YOPSbgyksqkF/cARhyByONUoyYTmjR6KzW6hp6inLVtQKeOOmgYZmkjcE9SSJnJ4hJMIcMFUKG74OpSBsG73s973RbbpbaCsnrK2YyRRvUlo41lROdPLJIrhDwCLxRxwIkLEDAJsG6MY+uLVu+y2C5XG40q3mO4NQXGhgj6NR8dSusn2Sso93AjmUwhHMgKze41FphWitX3G3O+771c6GGirzUTBr5bKKaPNU54LFGisZUkeodQYmTEi8ssvEkPgrEy2Mku+xqi72BL3dL3NPVskNFT0bxilNXUg9NoKZJMcaekCnqVHT4cmCIpOX056Yrdit21RP6cel9y+OiWohojTXSlCsl26sMEy8wSiFOQYs64GcsOIP3TjWOedRQ+OKTNEuXoc9JVUVZLWQvFR1MdQIbPOyOB3BlCuMu4c9Tlyz7mRI0DEnI+rVNI0Lp2yrufZu2PTfa1VXw/XFbGJC0cM90eMNOxJxyhEeByHLHY5B/HS8fUzyyqKCngUFZiLeoLU8VZDFT0sKVkHw1Rwj59WLly6fJstxLZJGQCT7ge2N6U+bMlo7tV4vFwleptxKyhlieeKRYwpfPEOxI7kcsfPydDTLvwF6T1ITadtkpKRqe81L8uVbPTNFDCcDgYw3vcofBZUGQOzDA0mWHU7sbGdKqFWru9buG4Kat5q6skZULTo0jjwBhQPABHZQO3jHbV6EXuz1ubRbfSDblt2/cK+hWoloKn4PruscBkMg5TySSHAdmkRxHluAiIBIONcj05ZpeoompSUVpujKN47327tSjmkt18orvWpSmmttNQVavJJLKxNVX1TqjFZmbi6KGTiPauBnW3FgnPeUKXd/skKnkhHh2wHBXbe3HVWq9fXsd8rXE0txooLfJV1Bjjz01ejDSqEdzGpTkuFVT97JDninHUqpdm3/APOClNbd34BM1z3Zvyqq7La6Cbbtrtn2dNYLbRTQqjOzGGF0XuXZmPvkIRSxPzAJwjhxe1OXtPu3uU3kybRW3wBG4aqm9KaZbfQbkudXuCaFBLb4KM0NHTB1PWSR5R1HYcQPYqAgBi2ABpuFyzNzlBKPm7b/AMIXkSx+ypNv5bBj0W3DDU2+6S3aC7XOsjQhatp5HXpxxcz0+QSKEhYU5DkWdF7L27o63HJ04ul/PqM6aS3UlbHqfaMm47hV2Lc1rtVlr5aWJrdeLrKLvWVDRrz6x4ugiTgHKkxrG3vBz2OsMs/pR9WEm0rtLavh8fmaVDX7MlXxM09Wtu0e0t4SwDoSTyRRVZeGAQJylBbIQE8QB+fbOt3SZZZ8SkzJmisc6GW/3/639ONm2alCrUyGFWlopiXX38OToB2JHYDBwFONZ1h/3JTaGudxigULrbL9uSPb24qamp7Xa2ngWrWUNSU8aEthYzgNI3bkWZpCWA7d9HKE8UdeLdlRalLTN7FHbnqLddqbamo6SGy7eoYK0pUNXqGrJi/cM0OCzYQqCQMHwNFk6WGSak22/wBio5HGNcbgvfexrLtRI40vNXdrtPGJnpqaijgipmf3KsvJiyEg5EYUMAe+NbOny5JttxpL4iM0IQ2TtgDbNhq4rta7qClLSxVKtHLOhb4lge8UMeC0znxhAQM+4r3OtjWqLQhOmmN1l2ttq90K3y23I0sEdWIJ5HKvV21+m6xlo4y3GGSQiMufuydNg3FiRkfqU4vmvo/4h1wtSQE3hV3Pbz2y+3Xa/wBcWypi50N4r6eSKCsUrGyurYDfeidhzPJkbwEOnYdErxQnuuV3QqbaqTjsI1+3PU1VbPU0NuSyUbTrJEtPD0+mxAIIbAAZirN2A8EDsuNa4xrvYly+g9+kd1tF+sVVty+VFXdauOo+MslnraidbMlQxVZGqVgHUBYHswIUYPIjlk58sJKayQddm+9dqYcWtLT+ng07Ym/k2hWxR2vZliUTws12lr6ILBaI53DcpJoIBLHAr8w6ScwoWNEckOQGTD6qSk3sMjPQ7SEZLRa/Srds1FcrrRVFVUQfGirioW+EFNUKxaOJZGAJwwYKgKvkLzRxpl+pC1+nfYBey6bCNZR08tdc6S8KtmoqiCQzy1FWxhqI+6mTCq7QYkclU7hV9pzwyVNtNOPI3lOzaPTbdd/rdqTU1VTRRTT0iA3eStQGOjbrdOLIjj+0jnEZI4gnr8jyJBPOzYYam4vbwvoaseSajT5MV3ldZaTcslXXJPFVipnwLPVLJDHPHUM70oE+VEXKMuEOC6mI8W92epCPjhmOTbe5X3MyT1sNfRvS3a0VDLVpT3SollqqdpMGeOOVlQ8GY9nK8eZzgAA6BtNUM0tbph3alXRCupqCidaaKQfEBqw4klMfExuzgHgoXkBglY+nyL5wNIpcsO9jCt0KlBuS8o3GFY66oRVZyeP2jcV5N3OB2ye/bv311Y77owS8BLZVJeHq6KspaG71VA9aggWgEghqa2JeaR81YLzVOTAg81yCPJ1UnXGzKVuhl3F8PQtMJrJf6pqJF6lPeI1lnjd+/CoqEVSI2Yj7McmBVkJUkgqXa2MWxQTd25bBWU8V3+HuiQIOtR19KscqygMCiPwB6gDMo7sO7DBC9hcYTXs7DFkae4dtO96Sgo7kYLXJYqKspu1VeHknpI2x0o1ijjHF24h8E98IfI7aXLG3Su68DFNb7UXPRb1TqLXbZrBdblHb/rGV5bfcJVjRI+bFSRGV4j3OXAI44DL2yNY+q6b/AHVmxq65Q7BlqDxy78FhNpUe37mtL8ZVbbvdArU81R8GlLHMqSGZGmEjEAspUZ9y8eBI7EabHLqVrdAyg0/BDue7bk2BQU9St2tO5rVf43rKaouVBHJVRsF6UqtgYJjbKLxdkBAK8M4LoaMraSprkTJyhy7TA3pf6q2/YV2/750NyqbVJ1Jp6KyViUXKXiqxcfaSq8Q6sFbL9TJ8YI9V0j6qGlSp+fh3LwdQsMratBP1T3xT+pG1bbd6jatrsdSnTpIFtihHn6gQyvJhACrNHKY2yxChgfIYj03TLpm4Qk333+xMuX1qm4pEfpVt5b5sW8s3GKhWirHnmWIlIAyMqjHzfAIRBkjqFu2SQeXJpyJMCKuJqPpR9FC977+qdxbx+KjkHUYRyTO0lckfCOILgeyCOMKQ3tDq+OSqpbXM6rr4xTxYN2/5t8fnsMhi4lNnouz0Nn3ZTS2da2oqbDHTS2+KqtkSxpTorBSIHHtUHgVCxqchfJUgt5PLncMklN2zemkgpt/ZlNt21UlPSCSOBJFdQxWSQY74M/IFh7FPTjSNRxAPMY0vHqlTf8+vNANoNS8Lajx0s3wsLe+bpMydQkjI8/Pivf2+MYwNdHFGuAGxTqpZJFlBcRqoKmNCFUDOQAoxg/p411IRAYDr61ULcHKjycDGT5ydboQFSdCleL6UZgGB/brWgRQuO4nBPu/cdRuiLkp2++ySVCIGPJvA86yykjQjSLLVGGBBOrq7AEAjBx+PjuPzzoFPcpiZ9PiSOX6N/pM0bF0O4b5gkY/o0/y13ul3xr6nOy++wN9C+2SXX6MXqnFFQNc3j3Tt6b4VXChwnxDHl+KgAkgAkgHsdc78Zlo6OTug+mV5Uazt/wBGKS2Ulouz2m4Ul6VEkZYa5FUEPyABCOVAUBsEZOcKQRr5rLNaqcn+j57fxWdWuNh1rYtqU9kWorvjxuIS8mplrqoSxllYHhJ1QzQlcghA2Ae5+WopQW7dPje6BqV0hfshvFFf3jS7XGx2aKE0kRe8RzTqUIxCYpVjycMQvdpOKjHhsueW47Sq+d1t8VbX/QVUGvj6m02VevdqOqVPsm+OuTRxsHx1OKLSn24c5Ibie5wG86oTyRi4yj9e+/G6VfcW6AO94tt7ztzU90qNvxXAdrdTwV1OlQrcXUojPIFePI7+xcYIzg50GCeRQlKHC2ff/svhmd3rYd4vFFbaH4WgvlRSQFpviqiOSRuzdNkkBnATgM+9wD2K+dPj1mNt3afzX18BOLYBqfR++W2qoTWUslLJVxiWKCQFXJ7EArGeJQqThjjOPA7ZL83BbLn4srRZdp9lWXb9Jb7j9c3ulu8FUvWoDQSTUc8fPDmGaMgpxweSNhiR7GOM6P8AMqWN3yn8e/fsTRTGPf8A6WXIXiK42W3x1lvCNJJU1rpWxTIrEiQ9RyyKVxkkDzjOlrqmlx9bJoQIr9oybWtD3im27FDPVDilXaa2IUsSHxIkbryAz8i2RntnOnw6m1c3XgjjQqS7c3FdZ6q3VlqqUEUHxlQKhY4kWNQMPzEo8n2glj3BxnGNblkhXtSW4O72oyncW0a7ePqB8BUTo8ikKaalkBFIvYsrSMoUMg7sQDgtx+WuzhyRxwWhCpR1Ohf39trb1j3bJbLEaiWCAJDPNXSh+U4++VIUZHj5ecgdtdGE5TimzNKKTou2S2UL26emW0SXCrMbTRxjp9lUHlIfHFVGSzuQq9h3Or9qT2ZWyQPs3pzcLrV00U1tqaY1jK1PUSt045FYEr01ZMspUZyDkjuO2mOWlAqN7m37L9F7vZt1QVVxWM0Eaq9QTP7aiPjkR8UZGMYYKCXkjjwADyHIaRKY2MezD8O1Dvm8TXCusVVcPg6IulthnipKakh6n2ctRP1CURgc8EQyMVyqsvFtJuuR6Rruwfo7bfST6zu0ttvIKzLCBSTihoGKF2eGnf3TMoAJ5nJ5ciykYA78oFuh43FZ6e3WDbV0VoKp6G4iMC4StXxysByikEEbItRKHVDGMsF4ceXEuQCjSZWq2UdxUFyuINyvG6KE1KGoY2msnacrKhboSyimm6YmUK32UYVVLE45KdXdkS+AKf1QbZltittxrrmLwVZ6lqioEstRGEKCXqlAac5Qug7/AHc8ByDC3JLkig3wG6H1MtNxoqFaO7tPSTwpLBBTxuHaUIvVh90nN5F9zHvF7GBAcZOhclRai7KlXeqC+C4We9JUwstNDVrSiSWGKSF2fm6B+X2ZKjiQBx7ceKuus08mnhDFjsQ982u3wbwluk9bZbpHd6mpgr6OqUwTpb5mZnSbkhErdRofti2eKoAmFGhj1TkvZi7Gvp6e7Me3puCyx3GePblfdXpvsQlSKxY0mMalA0kZhDyK0Z4nnISTliScAbsUpONSSsz5IxUrixckv1ZWAxdVqcSxxRlFxHGRGAqKcAdh27HtnBxk926HLkBOh8stXSbKt1ZUJJSy3hSY5Zlhbp8CB7VIbIPdc+3OScY8lbwKfvDFkoo7g9SN8WOmp6yaqFMkpkRWMURjk7ZAOM+7BHn3DAPcE4D8ph8BrLPyZpvD1Ivu7EC3Otd50QBkYdFGTAb3gYB8B1JBxnscHu7HhhjdxQuc5S5FBrJVVdeYqimlp5m9wjnUxk9x5JH6Z+ffPjTqM3cfaaKksdooaFI6G5Vk1PyjqK3HThDczhEHcuPHJie2MDSnHcYilClnsEduqJ+pcbiY1lWGGQCKLLezmSCM4P4HBI7eQQfwLGm0SXuVkrqt5zXu6QQRTTSStTpyw8uCqojS4XDhiSEIIx30NKqQy2bPctm2j6Q3pXtefcdwvF0vNHTNTC5/G8/hankVl+x4rE7EKgOVBZQvuBwShZZdPJ6UqYPp6+WebbP6PvBVbio7mZaqSBK6goHpGKQ/Fw8WEr4OeHTLsF754tkEKC2medbNfxEji8mhWvcm4bVdbDeJamyyx3akW2JWUFmmikrI4yZGk5ytDklU+8mBjwqk51zngwTThT2d83T/AMGqM8kKar9AFaK+h23RQWyaq3HdbTc4JVr7TbYlkjqKiqJ4dF2UgkZgPHlk81YNyGC2eOeTeKVrhv4fz6EjOMOW6Y7wVNoFHX01nSa67k3Daqr4yW4xLcKqgWEKoo5JDkAoqhioz94E+FGsDhmc08kqjF8Lh/E0asdPSt2u/Is7J2XXDa+1qZaGkhkt8stfPOqywVXVYBzF1pCsZzGQcduWArOqjvvlNOcnd3+hmjGopeBupamDfm77G9c9q/mtbah55KmugSOtWmpy5nWWZCwfoqy8iAIuAwrFiCcuXFWOUIK2192M1q7k9jz1vDd9/wDXD1UvFVty0mcVk5FHSZVZBAi8Y1HMjuEUEgeMnXWxYsP4fgSyypLlmByn1GT2FbfYE3u27p2VdXtl7pPq6tVAxiZo39rA4b2sRgjuPy7+Dp2PJh6iCyYnafcGUcmJuM1TKCvLNTtAZXVJDllB8n8+3fTHFclWOdNuerrNzT3926N4ZYUhkpUjihhjQBShQq2QUAGcg5JJz40j0oqOhcB625aiLd29aK4XKor4aWJJJnaRRI5eGLJyVRW+9jz3wMk+1vGmY8elVXAuUrE+TdNe91gusdW0tfTyrJHUSOXIKEMq5z2UEfdXAHfAGnOOpaZdwE2naW56G2Jc7HcKav3ZRSQQxV8sFJephWQwzUNKwJaDpyRkJGJCivIOzRhiFLYbXMccsWsT7XXh/H/BrWiVy88mv7Hn2/6mW61LVXC3bg2zZKkNQ0bpEwrKlVkWNpoUQKscKl+K8RG8hCopSEc+J1GvpJOUYNTny/C70/L+31NsFHMkm7SFv1+3RuC722S30FFbajadytoV7tcYjMgJjqC80ZQExiNOA5PhcsAMBi2j/DMOJJTk3rT4v+cldTObuKSpmL0FmpLjQR7X2ne5JZywroLPVTxolwk4xq0ZYKkiGWndk4o8i8A3Jl+Xoden25r677fTjY5ui9olb64ntO7rbcrXSzww1DpXW2WmvM9S8BHAgIz+2VckJIHVgcsBjxq1JJPV22L5podfUHYlv9YqXbdpornR2bcdponpUo7lXJNUyIMF4mYcRIFkPSUqO5D9uKknBDqJ4JSeluPwX3NEsUciSTSfzMZ3Ft/dm3NwNsWoq6S/VwMK/C0Mxq+RQyN8MGwHByzhozg9h+WupDJDLD1Yqvmq+phcXGTi3Y3bF3+dv2mjv1xsVqvtRa169BLBK4uKCJVDOwTIHTXgS02MqwAyTkIyYXNup1f6D4ZdKVxugx6nbMm3dPV3W3x0u2eUENRVwSQKWaRVzykZewcKXUcQeTDv5JAYJKK0T3rgmTd6lsZ1sexXWu3DHDJNO1zppD05Iq2Pmre9TyMjqFCsjFmJACgsewGtM6rYGLs3f062xb981VoiNwouVY0rCloK3jNAvAZlFOWPHm7VGQTIWBBAQOxGDPJ4tlyaIRU1Zt+3vTzaHpLcbpdaKgENTeHWmavqZWqpeKktJI80mTmWWUlnyFxHHnAUnWN58mdJS7eNv1D9KMHsea7zTUct/wBx3qeOLbqy1klMaKKgjuFBamYqjtMFZY1n4xHkrp7g8joxKoD1W3FRju/3EJW2+Cjt63bpuN2EabcNrqKBnlDUN0WZpWUyB5I4amT3faZkHce4ByWONKlPDF25fb/AxRyNe6Z7uO4UM862+03Z7pGY1FTwpBTxOFBdl5yOSAeMjZDKp7nBOTrXFOraozzSvkE3QUlLPDBdquZaxeMPwLqYGhXhhA4PtT2lcscPhT7c+43U2vZRPZvcr75vluulfSHmbhO0/WnqIF4h14gBF/PAAH4Yye+dVghONthZZRe0TdbLdHtNgs8tqr7vWbbuNKQ8VzmFVb6SOQsJKd8oTGsfFgZCzdzz4EIdctzTnKMklJP5X8TXpainG3t+gt+sNHWUPp/a6euikjWgucp+JuT/AOdOZ09wL9NVmTnBIA6EKOCDByDro9PTlJxMeW0kmjIdvbbu28boaKyUMlzqli6zRw49qAgEkkgAAsoP5ka05ckMEdWV0jPCEsjqKPStq+jJuX1GpqWwX82zblo2i0FFX3C1ympmurBF4SRBgsfaOUJzJPf5HjrjLrsONyy4m5OW+/Y2yxZGlCaqvuem9memGy/TWy0lJZrPVTQUrGoglDLUzRyZ5Mrlsozk8SGxgd8eFA4ObNPJJzm22x0YqCpFm+7di3DdKy5XGieAdIxVMNxv1TUpUgSEqtRTqyQZ5PnvkdwDg4BzynPTUdu/a/k6/YvSgzGYIIYYp2WMrG3CnMH2cbADAWMFSq4Azy7YwB4yMscMW7kRsprcajph4oUnqnAjkmp3+xL/ADK9iQPwHIj8zrfHBHsihfrLkYGEgYPGWyqqS4z+XyA7HW/HioCwVJcQIAATyyTknzk510YY0A2LN3ryFYKe+dakqAfIkXWcnkc98asoUbnUsD94fodJmw0fKP4dadpI5lqpVZkngh7yxBQCWYf0V4nJdsKMHJzrHO6Gp7GkW+rigjAkqaerrFl4SyUz9QYWNQoQj2sg7e8H3Nn5YOlxfkpgD6cMvV+jJ6Sn5/zjvwPfP9Gn16To/wCkvqc7N77JPoKcf9jf6pF6StrUG59vlo6GiirHwOvkmKQgMv44IPfsRrB+MRjLpqk0la5dfsM6b+ojZrfdX2zRIk1pWkZZefwtNTR0yKuPacQSe3iB/RMpBC/eGTr59Lp1KTlf3OquBmtm47NerNVU1Fc7zSLNPJIUk+Ili5grycEwq0b+SM45YICjtpXpKMWoy2+d7+UXZnvqFT322pGsG8p2tNYrLVVZtAknUoMujMg5OpHYsxj78AD5OnYabvnbe2v8WUxe21cLraiKym3xSvmPvS3SKtMbI6tyUx9xlc5Ay3FifkTpzUnst/hf82/cmxoli9SLl8LFBd7lbRCg51ZqpcIWCYE2DCOzyEkRnAUNgD2KQpYJTvZ322/6X0Kbijms3NtzcF1oKOopNuV25awySmKmp1mqX5fc5RRMrNg5+8T2Oe3jVPp+oS9tUnd2rX8+tfAilB8GlVlNNVwrDcrTTsBGnThp5rjEtOPAkYxSp0xkZX7MlT7QQASDipJtSimttqf/AMKvwJT7Ya23iOsemoqy1SwuHkYxR8mZz7ZGlCr1Vy+GJYsQMEHSskZxaUkml5/vsv55CSXPcU/Um10kd6ss9sojaouSl6q0xxxQVOFVkPT6r4JIyy+3sM9+2pcUlcd/N7fp5LjfkhprRRVtvkb6to7hVSOjxQ2W2itmij4NmVwsIkKHuOQdu2SVJ0WOU8l4018i3sUqdrTtytrLWz3KkpbpGsaKlXIYREEJKKhUTQ/LCgIVJLcSO+nXKlGlfyLTSMIsG16O07hvN7vN0trUYXNWbXVF6qBmwY4lVx27+0L3diOWMDXoJzyTxwx44u/iJhSbcmZbR7Klud4aYwPTULzFw8zGVijSFRliTlvmeWMk/s16GMnW5ia3NIsNltm26SSavVLpFMx6FHAkciTMGYLJM7qpjAycJk5Izx7DEk2ykt9zddr3fb9rt1Lc6uq+rqZpzFTyGhElbPGgDuIqfBklCkjLc/kvN+K4CluxtArcNj3DvDblwuNbS0+1rNQVg+GoaiHFdKyllczTguwkjHmKnj4r1lGeRJ1TkkX3ObJ6Zww7s2Zbb2Ku02kxRVqvWwxw08k7KrcYYGx04vvJ1X9zsfORjS1u1Yb2uhnh9cdqbYFVb7XafjY6ZiYvj6ySpCOjAAlyCxACnjxbjgqTn3rq3fZFKN7tlzbPrK953NNNNbLdVQxUZElbPCoqIyFKEmVsniV5e0DOXbGAO+ScJSZoioxFf1Y9XdzV1hS02tVtzS5lnqbdMsIKuX5wrx4huTc+ZwDzBGO5zpxdO/fkInkS2RiEDXLpyQKxyeM70/Ic25AqHPbJOBjkCT7cHuMDX6dCtZPJfqza9HRJJHLHPLH1I5DLy5IWbgxjZfbj+if96SMHOheOL2YSyMIUu5Nx7rt9NSVVWtTQIjQUVNVTKvDljmYx5JA7E4JHbscDCfQiF6rCe4Z591bgoopKyJ62KnjgMZnMr9NRxOXJIJxjz+XyGdOjhiuAHNvkITbNs9ppZ45YrhWytJ1I2iiU5HfthlBJbthe/cHGSfc+MaAk7KFwoLRTBqp+SMZRGKXqKZFHjlkdvJxkg/LuPIKgdzq5VlJVRtCsi5YKpSRU4rCCQVY8z3PgAHzjHz0tyDSFusuzCnCLGjlJsnq0oPKPyO+Tk58gkgHGB89C2Ec1Nsulzr6asgp+U0HKWnSbg0cUXkCNXyvt5E4ycZ5ADiMRNgs4/mjU2+4wRXSM1U1WglEaO4dnckJntkNyznzn5HBGi3AokrlpEligWlhjMSNCY440Y9RWyxfOeeGAOMnGO3gjQMtAhbIu47zFay3w0k85UVBVWYpwAHccRxwDgDsNVsixouUVLHQwVc0Rgoaiq67KJDI8kKtxiyMgjwfIyQSw+elBU6L2xvU4bXhgsNymhjst1aWR/hIpFmpJnbpxAt1FxyOMle6AficqucFIKLa5C9XWSxTUteDUVVZDQSUBl+KhFUlX0HRoTK/+maNVBGRl09wLN3KXDYemQ1t1W1Wq00/xKx0lDR0pRkvbyRKzoAHBHEmJ4+SdySHYqcDtqowpt+S5SdULVq2ndblbaG4zXOooKeSNIxRGqdkEYALM0a/d9hBXiGKrgtgZIOVJUAkNlRSWvce66LcF2uVLbrrLSK8yV80UskjoxCTxyxuuH/0MfGJVPzIwe6t6pDNk9wvuukpKKOupqqlt9r27SVENXc7rNzdHZuUitSuVIEsgCoOnzDBx2Hu0pY5SelLctySWpmE729S496x3i2bcta2HbDpHTGe4OrTw0ET84qeWVV+51T1CnvYlI1ywTGuzhxvCt3bMGSXqPigd6e2u/bM3hb6ulsc92qaqkkltyoXgWeJvZ8SCQGEQ93uYL27+O+s3VwhnxOEnt/NhuBvFk1IdE9Ko75NuCt4DfF6ekkqKqvpH+CtNLISBzimOPiXUA5OViHnJ86zY87hox+4uEqtv6cIfLDq1Tbt/YyXoQ0LMvMTMhx9mcggZBOfmP0/u11+Uc81PZVv2Ba5Liu47nT3Wqt8EdTJLFOr20EkA00Khlapm7leXdAc/IZ1zOqfUOlh4f6/N+EbcKwr+p2/n6jXsrb1nptvXW52mWy3m+10NPUPPeo0io6OJ2ZYYuCgKpUoBxCgswAzjGeH1WbPkyxhki4wV+7u21u9zoYMWPHByi05Pzx8DNPWW0X+a7xT3ehqql6JDS1V8W3vTUs8pdmKRHAQRpnipwCxLk58a7vQZsEoacUlvvWq2vn3/AMHM6nHk1XNcd62MvmtZqaxejDmQnjGgHI/kB/q/PXX1V3MVdz0H6F3+70u2rdY6mGWGCCuFxpmtbJ8eRHUwzHCunByv2rIHkjA97cXZY9cnqXhU3lk+FXw/jNeJZGtCQRutt9VLdHZrvdrlM9otbCM2m0zD4p4ZDKrMwCsjyLGwUscnBAQZBbWDH1v4fq9OG192tv1/Y0ywdTSk/wBEZ/Q3yPaV7gqb/dY6ykQLJUtWrItzd+mQ0bcG5lSXBwX48QvYEa6Ot5oP0lu+H2EOKxy9v6kdZDFY9iyXjbm4apqyruXxNZSUNJHFDTRzyYEUc7R5edQ0Ywhwnvx47ui5SzPHkiqS233fxrx8RTSjDVCW7e+3BQqIaDZ8woFuVbXW+kqFuUdvaCluEErcQBUGWKRfYEUgg8SAvlS5xoty7fv+wprTsmNG+dwbXs1Bt/c9rtG3zeDcJaG601pnqJKeSPpB8mRzy6hPuLoCT2Xmw5A58cJvVBt1W18hSa2kuQht++3K9y4tG+6K7W1pxGlBNZ1iqCCTyijQIWVMtySMEAjGcdwM2acML/3IV8bH44Syr2JfYQ/UH1Fu1LXPZZ42FXSsnxT1EQi6shQFyYx90Eu64/q634FCUVlg9mZcmqL0PsINrrblFfI7zA7rWR1QnNYyArHK7nDOWBXBYn7wwQCO+CNaZbi1sbdavWWrhtc9mg3DfqC911YlujqqSqlnpYqOduM0qO0sbSMH4yKzFcliAQgwEPGpT9pKvHexmppbXZ6AvG4fj0anpIrnaWFIbZJzBdaYB4wxeFi/tmpJVxnkVzEGPJy+uP6fp8uzfGVrc8/eoVD9aPbbZT3I7iuMUTRUkkpJq3gjaUIKhmLYjXAUMrAF28ZAc6U2lb2X84KaTpcgy33yiFZTTVVPVCQSxU8cV0WI1YLBUEftUdNOPMK8nNkEbceJc5ZKMmnGH69v58tgVJRdsD3rdNxpLrX2qspqeG70ldJCaBIB0KiMFOhw4rj2hMDGOSM2WAHc8WNOKcHtX/0CU6bT5sz+7bkpJbpS1ENJCioHDUcSgQRBs+1PJYgH77FidbIwdU2JbV2kB66+mrMKSKsFNCxKQU64Az38n9dNjBJ2KeS+Ry9Itx01PuKCCp3RcdqQ1NQQ70chjpWDKVw4BwoPZSx7BSe4xrN1MJvG9EVJ/EZjmtVSdHtn0/tPp5sO+Ue8b1FWXZUgPwFPU3Fb3TtVNURxI9uWZvtXcARgDqMoXvxHuPAm+rzx0yWld9q2NtYYO+b4HP1M9Kai5UOwqrZdWNsQ2ijqKCtqbb0Y0SgqCskwhblgSJMhZFXORIcNgDSoZoqM/UWq3a+a8hSUk1oddvoRULwWHb1BbaiS61ssXPjWXesTlIuE6s5UIBzHEdi3HAUYPc65jncnSr4dhjbdW7Huqo5V2lFW0u3dz132QRIq+nxwIf8A07gxl40KqCnFUEhcBQeBJmlPZsGu4HNxi+ASaOtr0rUqCiTRq8JIwuQij2gZ7gEADHzyNCotPZkKn1rNR0piiqHSI5flOvMCQn3HJBbJPfue/wAuI8vgnwgbQMr6yqlmSaWrap7YClif78Dt31uxwAbBsrqF93cn5+B+7W+ERbYOq5cjWtKgWxbuUnnUZXIqXE4J76XJ0FQGrLdBViYmrghkWMs0ErdEMEIyAxI5OR4Ve/nWSbLoJxXGutIp5LM5tlNSxxwwvbW+H4p1GkRJu5eRywb/AEhY+0fLA0jUEc0M01C/OeZ6IsrTKZlysp+Qx2xnJ93f8Md+1xqgSt9MO4Jc/orek0ySLKP5zbgUsq8R2FP8vl+ny16Lo/6K+phy++X/AKEVtS7fRi9W6d4EnY7isRTkUHBgtQQwLggEfjrn/jMmulaXdoZ039RfUbq6xVEDyJGJqOiLqpkQmaPtgr3ijIYDLZXGRnydfPlilL3Wl83X/wBOomqP1kv23duUBiuLXPhEQaUwGaAQueRYlDTtk5YMcdyCexPhsMGWVtK//wDpfyiOSQQue79t3+Cqgqt83Oi67dBoqmETExecEtBzKZx7cjuoONHjw5e0b+pTkhfuO0dvXi3UlPZ9+q9VMSKWkqaSMiRgPuxwsq8XJz2Vsnl2Bzroxx5oK5Q2+AtyT2TM1Pp3U3ypmmNXFRXVCydSsoQkjTqRlHbjkMFB+8oPtwPx1ph1zx+zLj5gele5+u/pqlqmtkl9stPd65CJYXopXhmlQHl9qytxYBsYycgntgdtaV1spQcY8Pzv+gDxqLC9t33d5rxU1KUCUta4xNJRzRoWUHADgpggDtxOQfw8azeljdJ3SD1NcDdat/XZaWWimqJ7VSCOR5lpI45n4yBgWSCTiFbLAjivEYDdsAilgx9mvrsFra5RPub1jW3TUNdb7+1NVpCkUc0Us1I4kIHJHUryY4zyHJlAHZjknVro3e2/yIp2ENi79aqrZ7ruestsVvZTc6SVz0KqqqQVXqQwxOZpRwUglVj7EMz4DYn+nxl+v8+P3CeTsxQ9S917i3f9XXW7117o7RcHnaitlvpHkrxRkA9ed+XMRvhSFjYjLdnYnJ3Y+kw45Wkm13YtzdeBHj2rW0tTJDPRrYaOMfEQ0l4derBE8ixmomILEMRIDl+KAkKG7jPQUFzdi0w1Qen+3IL7PX191t99t1DTrHUGjulJAUOBhiGYpADgqF97KQWYZOA5bbIpsl2z6D3Pcd9ilnp6jbG3KiqljjqZKN5avgrquFiZV4dmCLLUdNXYYCsRq3JJESbPQVo2/afT2je3R2qoNdU004+KuFVHPUVdMIVdOqpy0SIG7kMVzG6ohC+5Em79oal4FTcG/YLVR1NFbrTSW6FIKilglpIGBMPLqExqxygMkjZOSx5v3HJhpVuTD0pIxe4bjrr1Rp8L1y8cjTT9PDF1GTkEd+SgPk4yTjGSdaoQfIuUgFaaY0V9aK5AxQIsUFS0owsY7hHPjKkce/bufxIBfpF6ghc77T5pbaVjhpoI+lL1ZRzz3IfnjAbsmB4IJHfyapBW0TXi30dZb6L6uM1RO68Z5lnDRo4UHiFA7Fu2G7gknJyMgtQAE+AuclRDDU0zTVNIyiMj3FR2bjgEE54gED9g1eqyqO5rJV3W6LUS9WQ1XGVeo7c8AhJIgWz7oieI/FSjD25OiVMpsaVgoNrxtbOt9txHOWOFS7xse3Eee4wB3yO+MjzHSLTsH3mipbzWf5tTrGZYyjTTAe9Qch/ybiCMDHLIOAc5U34CSCNrib6ugjFc80UfJqqXplyEPZeOQQCT+Pj5kjtq0+5dEW4rLVXOojqqejagolH2RqW4BwX+8CfJ85A8EY1TkRRLD2W22qNYqase8zMpYCOLownI/pHyxxkdsYIGDoLCaOl2vzMZ+IiMJhFY3Wb3NjOVUhR37asoZaKlloKWWrrKlGpo51gWWFhHBxwGkUHHt+6vfGe2c6tAsQai8QTX+dPjJbYklQ/VnchhGGHvYZOO+Px0V0UgbW3qSgpXht1U4pIAebU0xTr8mIV5CmGB4lRxY9vx0HJDn08dazcEMbsFCQT1HVZyTGFiYee/Ylh2/HVS2QSVsKeoC1kO3OokVREpT4qFUjJQxhuM4diygKrLGQEUv93JIBIzxkm6GNUgBBNU3qk26aWY0scqrDcXt9JiKLlK0YWZ0LSPLLgNhmAJcEAdzorYKVh7YVxvdi3HBRQtdKO0yVE8VIl6R3jNQXzTu/NeKFxyjIiOctnzjVOUZKu4UU0Tb03TTXHdVAdwSvT0kMMcbWCjeWulqndlKwq3sEMakc+RbPJyACCwDMcU4OuQZyqSGST1HojuG50lR8S0VHJLPPG9vWpjeREYPJJF5BQ5PNGA4hlPbWZwbQ/Uitc/Vq3Xr06qNux2irut3lWWRJEo1lZY2B94lPu4oAEBbLYC5zx7jHFLWpPgkpqqRklmpTd9nzS3KpqrlabE69C3QzsqrJMQvOEEgImFHJiGJ5D299btSjKltZl0qS33oX6CzVlNULVUTxRtSRrXkIciAhvYvv7Ow7YADZz8xnTU0+QKcQ3ZNxVNDueO/XOngvVSKhZ3au5ZkdSCO69u3yUqyjt7cADS5Y046VsHGbT1HO4fUS83akqaFayehtE8ryNaqaZxTjkc4KljkDA+8Se2fmdFDDCNPugJZJS2vYTXnZjgH9g1oqhXJoO1fUhLNS2b61Y3xqZ2ojSVtuimjo6BsCQU7Eg9VgPwP3fvDLZ52fB6iaTrvs637WbMeXRV7jFQ+n9nv9lgrbLBKkbUU8RRq5aRRPExJq6rm7NHHEvF8pyDtxVVU9jm9RwyaZ7O/F/T6jVCLhqj4EvePqruTfNPSQXm4ZiggCJTQx9BWXOTI6A+6QnvyPcd8Y1pwdLi6dt4o889xGXqMmalN7LsJFROpBHIx9sBl7Ffz1u5Rm4PV+zvVXatZtizXLeHxtijr6WSokrKGUIal6WUQpAAh6knLkzYGP6QwF5OeHm/DpSlLS/p819jbDqkkrRslvsdo9Sds2PcrWyrS3OVraCmu0XTldvcFnaIHj0+JPAN97PLHHjnzmXppdNJxTV1XlfE6mPOsqs89erO1LFP9IAh2ppKyfbxnjppKHrQLUKskcbyqgJYhPtFJHlVz2xrvdHPJh6FJcKVfR+DFmjHJ1Dvx9xHo9yVkXp/ctk3C32evahttQlA1PWgGJ+S/ayRKrcpsqzLISnBGYsQhHLpR6eLzfmIyat29uf8L4cfUxvI1B4mroG3uaoe+x3uhaq+DuzySiqtqGJq5SA74QJ0WbgeEsYGS0bcs5xrTtFaXyvt/f5C93ug/ufetkoNoRbbrqM3qYRSGNxSQRvT07ANDExjHGHk+SVBJABzkvpMMT9X1YukSU0o6GtzG9rU1xmM8NJX1dDK6GOHoclE8w4v0sgjgSFLZ/Lv+e+SjVyW3xEptcM2FrraN17eksvqK1DBum1K1ro1M7wVwqAGw08rDgFZggySVHkjLduH6GXp82rpvce78fRfI3ucMuOsvvLgxyrq7jtSat29cFkjhgqXWqpolWNzIBwJDlc/d8cgQAxwATnXdVT9o5/Dor2/cFfWVMFMs83E+wKgR2CnC4y2BxA4jvgefGdDKKW4xN7KzTK2xV91sVPdLde6y30TRxJR21Kh2WJlbiI3U4ChWA7DOMeTgawes9fpzVmn01p1J0CaH1R3JUUtxobXaaGhuVXHFBNcqGDpOFR5G5fIF2LjDE5AQYHz1olhxJRc26XYT6kk3S3fcC7S9T73ZapaWnoqCSckq1U1GHqBkcWZnU5ft5ye/f8AE6ZkwQmvav8AXYqOSUQXf7nULvOSuu1ablVAAu0ShckAKEIHZcKPA/D89FCC9PTFUC5u7bA25LpQ1c0Yt8cscMeTylwCSfkFBOBj9v6adCDS3FTlfADALnv4/E6aKN89MPogbz3fRUF/3BTy7K2ZP7/re8QmJ6pBjK0kDYkqXIPbivAHy4HfWHqush0sNT3fYdjxvI6R699OPTTavp3Sy2/ZdqQQoGQ3+5W+J7y4/pusjYEAY4XipDDjjPfGvGdR+IZsrbctv0X8+Z04YowqkMN52lQ0Vlhv1RdK9EpZlBp4W4JTv5Ql0wpZmOEjjJOeROT2GKMtcbX8+YxndJYxTSRVFG/w8qzQv1JH6kUQUsQrKxYuc8RgqQMEfjq9TltRBnbem47yrxVd2qp6x6hMyLRtBDOuAroCQgRSxUklsDDDHftsjKUm9TtgulwDPrGopaqsYiOCvcmGQxTI44n+pwyEHbGM/kc9tPjHuC2L9fQpIepIC7cQCpY4GPwGtUYAWQyygAee34a2QgA2DqipAJPy1qSSQFgqsrAAe/bTChZuVzVc+D+Whk9g4rYpC3teYn+EmgjnCGQdZuPAAeST21inNDKYnVTVElVIrHgwcCRpFJHMnIJHg/MjJAOk6kwQ8KmGWmoKg0khpOm0PXrKho4mkZGZftjGQe4yoYMp7LnvnSaTe72LsXGveal8dCYxyM6goQoXGAOYw3I+fGM9gDjJbGuwDZN9J+SKT6I3pQYVKw/zr3FwU9yB/m/zwM/rjvr0XSf0l9TDl94I/RCq5qL6LHqpJA1QjndW3l5UsbO4BFQOyr3I/H8tY/xWKn0zXxQfTusiC8l7r622RGirIRUnlG8wqVh66gZ5GRkQn3Bh7u57a8EkkzqdivXb5utkt9S1Ta7klSgEis0iOzKCUHFXK81JyQTkHucnWqOLHkaTaQLnStCNuH1Nqb68yN9eW6Mr01ea4RiJjnPEokbAfeByc4H4Y12sOCEFdpmaUmwFbamSSmeSK+QAxjrAtQ9WYFDnCMoAcficZPyxrVOMWq0ART5s1e17vqr1Zi1xq7XHPTx5eGktL2+rXmvbqMqvmROwBLKWBIBbGNcbqYRjK4xqvjyaoJpchJ7fIm05IjIbsJeM0lZJOktTAQAT3jde3fwVJ79vOkRbu0qDa7AKzWVNwXSSkttPNcapIZagU8pBRUiXk03J2PFFXJYnt+Bz2O6OOU+ELbSPm2beNw2Wa4254Pg6Z+lUTUDGSo9w5BgoHdSBwU+0NkgZHfTPy84O3sEmnwHYbBbqt4aqC2SvPQcRRzVBWoq3mkykkixuQFEag4AJAPuLMcAvhGS28/cp1dj9/Nyoh+t1utxUVtZBSRVYqnkhfwWLPJIyxtkKgIlRTIoxjBA0xQSJZYtG3am62GOvipwau5TSSU9Wa2cPVwphR0yeaBAVXioHFQGOAxXRtdgBM3NZaOKqoltu1zet1Us5qr3U0dSzIVKnpLLMGKQAhA78gXPFSEyVYOjLbcGtxX3rZ7hY718FHXzXCsoneKL6to5/gqCbKjpU3XYiJsDm9UzcypALDJCueR1pXASh3Y97P2bHa9tUdduGqF9uV0pf86pKtzIsAAKQlyGInZUIKszHizs+C/FlVKdsP4El5utPBWrXmaOWsSNI4YvbFDCi5Xp8RgJGocrxUAYLeQToUrdsLhCTTV1XV/FyyTKKeSMJ1TGWV/vL085GMggAgjuqnWmEQJSozi6XaGhti/VdyWWo6hWVYqdkcp/RJYjAbPyB+eO3HvpulsI5LUN4qqy39C4LPHW1B6c9wRxG3THcRuM+5Acdj2BCkZxjSpOy0DKGxdeaWG3XZ4mbjxkqF9zZB5cuJIAGcHvgj5DUCGGls6W5isbpJFFmKB2PDLNjMnkgjIwPw8jV1ZA9Qc1NNNR0dS9ZDNxhlizJyJOcHAyTkAjyMZzjjpi2Ae4tVdZV3G8dOUyRyyScGhwQ7DABPFRlcDHcj5Edie56gaO6mtmu1MzySxxLUgMsUQKjC9gHIAyfavkAkd/Os7k2GuAxQWCWGrpjIiUsTESc5i0ZdCThsHsew/8AfOoEMaW+eYVKMLdTQukcg+3RSFAyFULkZJGSuM5/U6LsEWLZBHPbq6pq4Z614pBO8UYzEue3NlORj5eM+PlpbCRVqbRPeK1ZqWHppM/GFEj4xoR3Cgn9n79EVQVtFseeOV3eFiRxkDFVVI17t+GME5/ZqMGijXX6CiudO0amGmo0MbSUiCYzNnuVkPtHLtgsTgd8HOludFpeRPfbsVRV0kYpZurVNlACBK7qxUpzYYUthTk9u5/LSnMLSD903IW/btNQ0mTHKHeokZImJYZDL838FfJAOMgZydHF3uBJUCPSu4UUO8lt9fwjhu1HUW1akyCJopZApjAc9lDMgTJGAWU/LRzi5QaQMXTGn1Dv0W0665UF7tFxq7EfsaKS01EdIxmCAiKoZWY+wNyUkKzEnII7aywhJ+1F7/EfOS4a2Eysq5trWi03ja8k01heneMw3KFG6VRIuC7q3JWbIyrIq8VVRnvpqV+zOr+AGrS7iG9w7hsu5vTSG3zX+K13mi4SCidXVFkQdyrxmTqB2JZW5Z5Y7DSYY8mPNajaDlOM8dN7lj02uyepVwobpWRzVu4NrU7V9TRPCZIrgseTDICB2YyFOorecEr28acv+2tuGLh7XPYhsNTUbZbcV8vSz86hGpuOFb4qaYGRuxBB7BWDNlVLISCSqlXNUM4sAbcto2vbkvV1hlhaSKGe1Sx+6WR0lGcI2BxYDuznAXkQGLDTLjO0mLacN2c2rcNVFRXaSno5Ky91UscsNQIRItO+f9KFAH2pdwFB9i8+wzq3C6KU6sY99VNvkNHsmzz09YKat67SyTiOn+KdSJi8rkCXBGTKQBklVACjK4JxvJMZkatQiM+zfS3atsF5td/qqK6bjo+LTOjsI6SJ4g6iNXwHwMsx4kDKg9tcfqes6m4yxJqP85N+LpsNNSe5mW7fSCmsNdDT0W4PrWoqgFoaBIk+KJ4s2ZwzqEj4qPtPGT411em6yXUK5Y68u6X0Ofm6aOLaMr8f9maJCEl4v7WB7q33v3a6rZguuRrttLarhAYq65V8lfHTQx2+OWJBSKwfLQSsz8ljHI+9cKOTnt4OeeptJcd/+hyqrfIUsclLf7pNSUm3aYVFZV8I4rfI5ooByjyemWy0aIkjlmc5DHwPcFTi1u2Mi96Q27m3XtqzUMFq2rtWlvtijr2iqL1XU6zyz1S4wVyvzB7ZGCoIRcDlrFDFlbeTLOpPhJ7JDpTjSjCNoyzelnpaG9V9M1jNokinJWMyMcR8cKmMBT3BJI8Ekf0ddOErXNmOaV1VCzI0caCIhY158ywQEg4wTnGSMDx8/PYnWnlAUe1fRO7WndPoP/NqO83G7QostFPUyuYzErgMyRgENHEvcKHPIj5BWUDgdZCUM2tI2YJrTpYueuO3HoL/AEXqJZ3uMtdRRCmq7fQwjlUQYYFg2CsYAYhhwIOewDDOldLljofTZNk+GOmmmskewr7VpbfuKpqq9qetSgni6UEM3TgRUYKsipHGOPtMC+9lwSFY8iNY+s6yXTtY1JX8Ls2YMMcntNbGXb72PePS3aME6XycR1deY6ekUANHGYnzIWznkykD247HJ7nt2Oh6+HXZHFQ3Ub+9Uc7qOml08U3LZsVbDZLrW2WWueMQ0Z4oJJiY+p8xMv4gFVUt3yWAwcHXRnkhGWnuZoxk1Zc29QQ1tgrzJRfEcZ8fHRvJE9CPKhCFIJdvKhSxHHBUE5Jtp3YC4qi/Y4rfuKspYrlUvT1UyJHFXw06zhgvJVUkPincKo4pgksFZjg4Kc0/Tg5JX8L/AJ9Q4w1S0yGWv2Vtvdl2loKSGaiqaSMieul5O9XIfvMzMT1HBIZmGACwH4a5j6nqMSWSbTT7eDWsMJbR7AGz/WGw5Lnant0NTQLWcpPiisc8kZwI2cYOUHAsBkZPcdtbJ6c6jNunXbgXFSx2q2A9/wDUO77lqY6N1eCUTGaoaI9PkQMAKD90e5jk9yWB+Wn4sEMa1oXkyOWxSrLjPaKcwUdU3wqBkiihbMUIbAb3dix+XI/njTKt78gcbIEPKKKNaimEazAdqiXChT3+4PJOCO57dtaEqF35BUBEErM6JUyKOYUvkA+csf79HVgWjdvQL6GG8fXCnfcVymj2dshPfJfrlCS9SMZPwlP7WqDnAyCEHfLdsay5ushgenmXjx8wo45T3XB6+2D6KemPpZULS7F2ed1XyAkTbmvjirq6dw2OdOg4RxOp7goOSkjLnA15bqfxLNkTjf0X+e50IYIx3odtswTbt3XPW3mohqa2FS1Xddys0wQBijosb8+oBk9kYLkE5yM65OTPPO6e7+P83H0oLbY/SbppNu19dRQS1trtEKr17rEQ4CEY5qz8VCZA4KgTjnHUf3aKKS+H83+nikn5sDsfa++ybvr5UpaOW4XISJ0quvqOo1FTk8jMWUd5SCOKKQi8uQUkZLri7dWwW2u5dmhpaJ6WIySrUozKEjRnlK+0rzcZRM9zgZI75wT3FYrZWpgivhhjmYujLI+WKkYOT31qhAmooOEjLFABn8NbYxoBg+pcDxrZCANgirkwuc+NakkgHyA66r450aJQuXK4MTgHI1LCA0uZGUuGKHt2HbSJyrgNIJpZ5J1QWueKSrVg8S1LjiPIbmMEcRkeRk+AO+uZlk3Y5DXvDasFxpaBqyP6hVHDCePqVLysQVyoT2oGPuGBKQAPHZdYounbJLcyy61E+5bkyyQRRVCpFT9SnhlLzKntSSRCeRKp5wPA5EZB1oUt9xLFm9uVrammr6uCkq4YuSwRQe55lIUwERjCt5PJj8s5OdbIboCRY+kXA1L9EP0wgk49SLeW5o24HIyDTg9/116Tp/6SMGT3mGPonXU2j6JvqzMFVuW6duxkOuRgmfJxxPyz4GdYvxKCng37NP8AQPC6mhoMNPYqOGGO201IFZiHFIHEodsKEdsf0QpAI/D8deDacqdHUXCFi63zcnUenXciUlqmjR/hzCTG4XJXl3B+bYwwznPfsNbMcYJU4/cG2W7VFbaiSNUuERQiOMS9NVkkl7hhxZOBb2+0F1JB5YyOIY6S2ZKQdm9PqqqucMlDfK00stS0Uop3jcwceIb2RycndGIPHA9v9LOj9SSVImk7su1a+wVknwNRUVdNB7P89pZMSI4V15RyrzwRhgUYkE98E+5OVzyO5f4GJVwdXXa1DvncMjSbghgt0MM1Slshijq62qeJGaWGmpXYBZCyPl5yioELEMSFbb03TyUk8kdv59hU5eBE2jtK3bzu9HV1FwgpLFTQTNURWi6g1LY7mGSq4BA5JQc2UIqfdUnC669OC22EVYWptsXHct8utr2fWvYdjwu6Q1rRzpR9MFeUrzKrSSZdcc1+9gfdHfUtLZsKvA7Xyx7wqKigte3Kast9goKJXeKdoHmqjwLvU06EPLBHgSEZbCo3IlAw1FKNFU7EoPuV7dDJW1ZudOXSWkWtiiq4ufVAD9M54SM5HHsZCSPCkEi5rsHRt1np7tUWCOe81c95+KqejG9ohy01Q6BI4nkLiRI15k9KAIGKPmTBKkFVbonJHt6nulVNBtihpVsF3po2pGjtVMj0CwyVMsYiJqHjFQGEYKyoXcEsD7uIMVl8dikm49qVtxaxwXuLfN4Tp1V5ulFRqbdxiZ1i4EkoJeUjKARICv3SvAANlFwjZE7ZHuC7T3GvqKyqMhWSV+bOp7HGf7hjt+mlJbjthB3Fe1EJqOuqGWVVR5FZllVgQRnHHPcjHbWmIuTEyrvb2qepgrSEiSIKi0yBuoGUEEBgMZXvyPj8fGnJ0KoRq6611RSpSF0jgUFeKKFDjlz/AA7Ybv2x30SoAObetdNVULz1VZLLOy4WEEZ+8AwbPcnwRxB/MjOqaLQfpLfC0pVkkWRCObyZTkAPeAQMdwPn30VBF+v3FBbZxM0hd6hWaKmjAQR+OBAbPYYxn+/V7IF2K9dfaqeGYRQSRT1D9GOBCcL/AF+A/rZUfhgZ7aFyKBVutFz6lRUGQ8adxDJK8uQGIOBknv4Pg/LVWWN+36SGSmkbrYlHZolibHT5dzyyRg/hj89UWONJwkqkMcLSZR2LsQCMjx90D9wGrsYkFai3SGGOE07RyOOoHywPHHdiCPn5H4fpqN7BURJRyz1saxQR0kNQq4WeTirN/wDWGF5fgRgfj89ASju+/B09FFRSCopKyGQh4+vHURFfPbicZz8snGOx1d0QsdGj/mrapkrJUqKmoMbUsLB5COqwJCDv2CKcHA84OlykWkgLcaaqhJkt9sVaZJjWLPVCPohsY4n3MvDiR2ZvLH8BpL3Coit1hpq1WlnklaWrkRkkgjJOAQWUhWZuGSO4APcENghdLugkhN36BDdHpfiZpniYCemanENOccccUHHt94YKqcAH560wET+Iu2200rhaistSXOiaUU5po6xIn5tnivSyCUOcEsAMfP8AEpToFRsfr3bJN3WmGyXPaFwM1PTskN2hp4w8DhAq4RpPtThcAs3PC9wex1j9aKbepGh4240kKtp2rZbNa6Ww76ilsCCqNVBc5LkEgqGYgOqxlTwYrgMTkKFDHHknHJ6sm8LsBw0JepsBd40O1/hltO06+PcdYJpJJp7fStLKI8gKjyKeJXljB4+7WxOcd5qvqJqLdQdl7ZdNLc7TdqG20aw1aUNNSyLVf5nMJlkkchCWHUcg8cecHJ+Wk5ZJ0OxwaGXdUNy3jtS2ViRpNLcqfnNSxFFMssMhQ1BOVPdCgCfifBJXAQ2LlwCt43K13X09obddKpqDeG3cUfwcyOC6AnMeB7QUURjmTheHzLaqEMmPLJpeyyTnGcEnyittvaprNkXbcFzvq2GwOFhEqRCVq943yEVAQcKwUggEkkkD2ltHPPWRY4Rtv7ArFcHOTpGbWyh+tK6CmeWOjjkPF5nHOOAcTliM4OO4GT5IAz4O1vYypGkJd6Cc0FRV2C2z19Cfh6Wiq0aSDpOwZZ56nqYJUHJ5g/POM9ufOLlcbqzZGde01YP+vdpb53RUXHckMtpmqH+0SjXnBVKEwvUK4IfkoJbBBBAAXGQp48+LHowu/Fha8WWerIq+R+3j6g2ivti27bNgorXb54ylVFNb4C5Ze0csUiliGALAHOV7f1s6PpumyY3qzTcn8/sBnzwltjjS+Rm1xwoUkCNOKZHLPfHc/l3+Q8eP16qMFVyUIqxTUCMzVENK/wBlO1OcO8R++O/Y5HyPY/P8CVFIZqD1Nrtr0N6jsU09vW4GFzF1jIInCMrtzYcjIcn7RSp7jHYAaTPDDI05K6GLI4qkHNw7w2nX2uBUp7xu24UFIlPFU3uskSAk5ZhxDc2Csx9uUDHHyGSmGHIpW2kvgi5Ti1SVmXS1wljlRoqFHlk6uIIQpj7HCr3JC9/H4/v1vQm7IrfeKywV0VbbaqairIsFJqZ+LDvnHbsRn5HI1Gk1T4B4ZsPpR6z3Lcm5oLPvK8VNRS1tQiRVLOIo4c8ufIIvfIwFwM5wABk65HWdCskNWFU19zZg6jS6nwekZ9vW3a+1ayvpKFo6OgpnkSCKE8mWNOWAoHu7ePzB15B9JPNPndvlneXUKMeNkeYvWn1Bt+8b3arbIs4sUMyVNQ/SMUp5LxYqxBOV5SAjGMofJGNel/DeifSwlk21vb/o5XV9THO1DekUtu2SKy7uaiqbPcbpEFL0FVViSkd6ZBy4JG/ZE5YAdsfe5HH3TtyZHLGpalHzW6v5iYRWvTV+ADT7H3LtHcVvmoUSact1IlpqksVTI9sjALhWzxJ8NxJxjR/mcWaDq6+X7CvTnjaY13yxTtT/ABddf3tvUlaWVbcoSLJJJPMkFiMkZAHb5ZOdZoTSajGF/Fj3G92wdeNzVFJFSQ0FJ9YTxwyE1HVMXTVkVRHgnkEwCzHOWbGSMabjxRaep18kBKbXuqxTtt5p6Zql6r4OF2YdMUcvUYEeckk/gO/5adPE3Wm39KFxmlyBr/eqOruYqRlnX2ssHbqYP9J/9WtWPHKKoVOabtAqtvDVEZHsUZyIo0AVf1/1aeoCr8Bj099NN1eq18a3basdxv1Ui85hSR5SFf60shwkSdu7OQBqsuXHhjqm0kUk5vY9ueg/0U7B6POb5u21U29d1Q4lplTNVYqH3Du2UAq5vwK8ohy7BivIeY638T1+xibS8+TfhwVvM2HeVyvt+qpbheJJKemhxJNGzEBOwxnlgIOPfOcAdica89PM5bI3KqKtyvdPamWOpra6SWTjQwUxppjFUMVHFI6eBQWU4BzM0QLFfvZ0tKcra4QEpJC7uSk3s27KunttQ9Dt+KFVmeojkqacMmW5yInZW4+MkcFAVVAyTqgqhpoQ2ytNuuW8WegtclEFo6aUTLTBgI43DcgwXGS3z95PfB+WNUyrHba98qaW4MED2+3mNY0po6mSq6TYxy4t/pGI/HHntgdtNgmmC90HLlvCpmpXp6fnC0pJnkVuIbtgYA8nHY5JH5dtdCMdgQAxcvzkkaRj5Z2ydOjEhVq5lXJz+7WqMCWBKytA7ZwNaYrYpsCVteOJGRowRfr6zkGGfOoGL9TJh/8AHS5SoJIJWxaep7SpNGiMoZ1XkmD4J79v3Y/MawzmGfqTebbNuNA9sgSetr4JI2aocy0lN9pxEsoHY+CyjIPY9wOxyz4bYRqd0sl03NtV57nIcQ5MFHUuIUkBYB/cuePPiCBGSSOxA+XN1u9i9jB6q70u2L9ZqhnpoNoq9RJcYBFJwqlVkU0ZdWMgURuWZScN4YspIHSxTcoSdXNvYTJU/gJe+6mlvE9LUWimuThYzMpQdRPhlUcH5R5AwM5I4hRgFVYEDbji0qlyLlK+C59ICeWq+hx6VTzyvPUTbv3LJJNISzSMTTksSfJOc5+evRYP6aMWT3hi+iPTNVfRP9XESkStYblsDdJ5Fj+VR3DEEKR+ODjXP/FP6FXW6Dwe+gtUWtfsUpKaqkiWVXlhpJnRVPEEYjaIlifGfHfJAyNeOSXg6fYF3iit6TTTCWqpCtU0tQLikbRM3EexmPEAlSuFIHcHAyNaMS1dgG6Kdhnp7leoqi3TGmqzMqxKqk5T+n70k7lsj7pznsp7kjToUtgLYWpd6XO31lbDJP8AU70U8clQ01YGJbmyxrHTsTJK/ZhhPb/XIUgh8Okc96JrrYZtlybgs246uvultX4W2pJb47VNLIgWQuxheqhM2Q0QdiYS8i5aMBMks2j04Y1UVv5/wXvLdnENLRUl5elu1TbLTW2ykBrvh7ZSwxyyuzsI+eSKcM6rERHhxHNjDO0h07dt2TZDrRxwzSXVludPAFllrampEyU9uFQygzKy8ysbcGCdV8kq3FVywQRQbdFOSC1ur7hs25tVStEtnkt4Mksc7yUE7orYapmHGV0Qsw6cJHAlVALFzq6JyCrVebTuLcsFFC9xpLdUUXSWSphjQSZkHVnhgCBOMsmQZJQ5DYAGR7Zpt0U3RpFFYLLtqgqqa2T00ERSnr2Wpdo6ioiNVCqrK7HMfIHpk5BOfaEBbMcUqK1MB/VtHtO71d7pA9qnStk6lbNO3wKMJJkkIaXIQyFwWMYYj3g8jxypJWMtiDvfa1yodqW6k61Et5uUEaTy3d/8wuMKOJHpoTJ0+EWEkZlVWMwKAMQvu0Q8oF7kFPYr9DTVS0GzrNT2v4Jc09JVU61IkCK0aPJESp4GWRRA2CCGLMzseK8jUY6Wxkd9xErLhU0m266K9Uxsl5eUcUuiS00S03BemQ7ko5LPhgrZACk/jqo01yGZ/U1cElHN8JPS3P4dMlop0MILA9uqTwfDeFyCwwR8xpzddhfJXgemnuBignFyahQz1JjQPTMqgcQrFnD92C4wB2Hg5wOomlgqoqZHoqeoej6EUaBBI1PwZwPxYAc8eM4yB97WiMrFNVuwvtG6UdRdaSCpkmWMSCTEZxkjBwQSB3xjPfHbTCR5G9aynn27dbytwpbYjyxLBTVChZBG0je5xHjOGK5YDxn8BlLlQxKxQv5rauto6uvmqZaKKFo5K1oGiSdcduiJh7yQyjiF/A4+eq1WVRHRvG9+uC/Y26lfpvBLDA4kCr90wxJ455IJb2jOD38Lk6LSDCxR9Gvke3XK4PMEWlqJ2aLpY7Eup+8wwAP+jUjKy2lRZttTU2/g3TeF2OQcgA/sz/jrQLHSj3Qj9CNIqovxVOjGWYcl7tjIJA4+QSe/5aEYhjtyVzQQyR2SsaZ0xEKpY4UYeD3Z1K9s4wD3/LSZSGJFW5TLT1LSpaZ6qZVWNhPXxuEIPYDhyPjt2Of0GonZADUb1ks9dK9HZKO2zOSAyyzsyKfIUNgDPzyNEA2H9g74Wojjtl1IpYRUrNDWYMaDv7oncHIDEkgk4OSCdU0WnZ93Ltx6PetGtRTTs1RKJlNF/nRkyckRcs5x4x4+Q7YGhdIJBiC3VCbo+uqalu0tNUy4qI6ai+GPEYXp4bJIAyCDjJ8HtrHKXgfGIj+qNphO5GNJEGYRgyqicTGw7lW/Nc4OM/rnWnE+xnmiKwJarg1JQV8VuhQRyNFObd1fe2AC+TggZPc9j88Y0WRXuSOwO3R6v3jYl9raKWrtG6KPpgr8O0avAS2F5CIDGTnCe7249wx3zrpMeSNvYZ604OluJ0m9bj6q3e42esoKimqIsdBKGq6T0jR9x9k5JkOTklSDgZ8DRvHj6THrjwRTlnloa3GKTYV+vcMbXGomMktXHUVjxvHHyVFCqq8U/wBI3EkvkYz4J1zpdfCN6Ubl0spL2mEKK+WfY3qLY6Ksgpele64RVNLVVytFTJN7TIVdG4Kx8sCpOSOWCdaOmeXqYNviK8c/AVn0YZKuWxX3r6e3T+cVxtNBtuGrlpHkqZpbQskqLG5LIpBJWLCkYjHvwFJ5ds9LFkhGCbdGCcJt0kK9nttTS3kp1qegqKHqVJFceIZ4ff08HyxI+6fOf0GtDpr5iIp6jSrfVWffUhqt219JJPUUhhZknEQpmRvvrFjCSOpb3KDgDA865eSGXG/9lHRg8c79UWf5sUlH8cLTdaus29Xs8M4kQRhZUYSIkqHJb254v2IIycDI1qUpyinPkzaIxfs8B6ncbdLwS1tBFbKhPhK600cMqrKynKzEspjRiAuWAORyJHg6TNN7rkYnXPBBUz7crd110dFXSPR3Hi0tbTQdMxzmTCN0mX3L90lxjznvk5XpyOHtbMK4p1HgY7wXuW16yHdNsioAkU0clyuscc60cq4EbCTKdR5FKqgj8EDsANZsafqXB2/AydODUjzzuiptQm+qrJB8TDE7JJcp1DT1jDiGZW8Rw8gQqAZx3LHn29FG69rk40kr2FtVLdXA5CMZbBHfvjtphVEaR8mBckIDnBPYfjq0UX7fd6K01glq7cLlGCGWheQojY7qsjDvxPkqMFh2yBqON9ycEV23NctwMfiDSwQhjJ0KGjipox3zgcFBIHgZJ7aqlFbF88hmht+zrha6H6yrrhZblCD8S8FJ8WkynJ55GAgHYY4k5Pc476S3mUnppoOsdK+QHfE26jPFYprrcpMgrLWRRxIoGMkqBk+Ow8DsSflpqc+Z0gKXY3H04+lS1tpKe2b0NbUTwRORfOs1Q0heXkBJGB2wCRy7nCgeNc/N0Sze3j2s0wzPHtIAerXrHsretrqKdUuFwqFI6Exp+kwOe/dmIXsCM4JHM47knQ9L0Wfp52pbdy83UQyxqtzJZfVC5QUvwtvggokGQZSOtKw7H3O+cnI7nH4eNb/ymOT1S3EfmZ1UdgNNcrrVs1T15lmkB6s/WbnMfmWJbv2OMePy1qUYrhGdyb7lZLtcoJFxWTq48fak4/D56vTF9irl5OZ6yvqR0Z6qaRT3KvIW/u+eolFcIjbfLIvhQJOB5E/pgajZEFLRtWv3HdqK2Wmjq7ncqtuFPS0kLSySt+CqO5+efkNA5xjFyk6CW7pHq30l+gzSCpo671Bv1OAfdJYbPMTInbPGarwY1I7lkh6jAD7ynOOD1H4xjhth3fl8GqHTt+8exdujbuwthUdk29a5o7LRKGSlhkjWBQcktGxLGRs+4zSFiMjt3zryubqHlk5ydv8AnB0IxSSRebdEEUrXKKritLyW+WZbhci/1fCFbBleRAofjyKqFXkxAAXsW0qKc5JIrV3EvcHqrZ6rassVrudXcayrJ4veaNqdIpQ/PqmmjP2ag4ZCGDZABPbOtkcDhvKX6CfUvailR7npXNddhNX/AFtXMYnipmlVVgHFhHNI+BIoPdcZdWHn5lbirb8kvY4uLVshZIYYpaXpAOqq7JIGXHuVsHIz3x2yPmPJKHcBsENt+QHLdOJsljwGDn9mtCxNlWELeZbe7tFPIjOpVirEZHzH562QwksvxTkDz+etkcYFnNRWBFOfONPjAIAV9xOT/wBOnpUU3QuVt0ySOWmJAgSqrycnl21AqB01YGPc+dA3RZRqKlUBPLJ/orjzrLOQSDVJXhqOnorgZ6qqrlPw0KSpEtSBjEbZ8qflllGR+zWOfkKxlqbJQQxUr3Sgtljqa+bEK0rGnkmRo1CFkjKog7YZwwGWLHB7HC5tcho53le6v092ctJYLjIZ7rA8kFtkmdx1C46yStyfi3cjlgJxIAAHbRJxlJOTBbdOjEBuU3vqW+8T02Za342boK/CmcxtHJwz2LSIQeOAuIl9w1thBR93gU3ZmEN0raGpkpIq6qorXMGUr1Wk4wNICcxrxR88VYjsrEdjgE66qUWIt8Gj+uhjb6GHpOYgyx/zv3Lx5rxYjNP3I+RPnH5662JVBb2Zpch/6LFop7x9EP1ejqppqeCPc+3ZGkpyRIDmcLxx37lgM/LPI9gdZusbjhbSDw1rVgy5z01trEenlq6elJaX4a7V4aoLBieKcCgyABkMPeSzHs2B5ptTlek3VXcJivpGgq6pKVFep4O89PiYy/dHKRFmf2gMCSGAPEniANStTUUQZRZaeouE/wAfF9cGOoFFVnhVQinUKOUsbRgfEOhRo1TmkYk+9lVfGqGNR9pl8l7c219ot6VQybZ2MZrzV9ara700yy1dOoYMsPWCgVEbEktK3HBOMNx1pjbVXsC47h2y7Sv9PtS37f27Q7lkguMfxt0u8NdBJ8VM6xkxRhzypip6ZZg5JAYnmSF1dLkhRf0RWwLJQUNU710xWke50tDJHSUqNlnRpZeBMnH2hYo3JD59oODeohHaPT7eW97zDPdWaKCK6Rx08Fa7CAzKM+wF8DgI+TP/AECueWTgkm+wOw1bg9Mp6KwU8u57vVW2CSsFPSVV2qhVmeQZPOKJML9oGPvP3Pbn73IAHaEW57M3BfbTPWUte1wpo0np6k0ziR7ckLKlOZo4GyshRSSkhALMcqe51GixBMd5qL8tuoI6/cKWxZi7UiuYniCvKxdpMBgQVIaUkYYKpIABm/JVI9J7YpysNratudVSvAM3Kup65aud6moRFnWWUFGhYhxgqCisOoFYx5YXGnZBC3167bbtlxp7XJU2ve+3ra7Vot8OKyOOojMjU6h27RqshUlF5EqZAGHgsUJRe+wDkmXrVtKo3VdNt73h2/T0FJC0Sy1u1opekVmjkDRGP2ZiL9IgYIBc4Kqfat+1cfIxOqZSvnr1tvZFnWO+fWdkuoWKOay9KJ6yQuqsZukrkxqMtlZCrAjA5dtBHopy4Zb6hLk88b56Ny35Tbk2rX27dK1jvVxQU9s49PDFQk0GPcxBYNleTYJ7+dbFFwjpmBqUpaos1O4SSbj29bq2ip4KCG3COa41lPa3WWQKuJIooHj7DsDjv2wB89cdwam4r6b/ANzoKVpMAbl39sW72WWCqF1t7gpHHUQ2sLUh+xLIWUDIAPIfgfGmYenz456v7lZMmKcXF7Hn25V3KqmSGslqKUOUillOGdAfaSuTj9MnXdXG5ynzsar6Kbxo7NbbhZ787rbK6pSojmkhLx0k6KAHcd/Y2EDELleKnuucZ8y1JV2G4rTdlvde06DeFZeLwt2ks9XRkTSRvHLUU8sDYMcscqMwHIZ9o8YGT20iE3FU1sMlG3aDHolVP/Nrc9LDHQ3NImEdPNXxSKW6nYq2Ax6fYNx85/I6V1HvJsPFsmqGS9motNqc9WwyLKvGFIbAQyYGDxZuw75AYk+cjQwd8BSFS0WW4VzAU9NNKvj7OMnvj/3OtliKHi07ZoqGlhkvtNdYKl29sEKhFZf+M37cjSJSb90ZFJcjbYrfQRQK1LJfKOHwyqzOGz8xwK9tI9p8jLQv7jqammrpIoLnc6vlkGMQsqqvjB5Nk/u7fjp0dimxfWGqmkLtbpqh/wAZnYZ/XGmOSXcBpt8HEl+ulrdVjjjt8iggNFE4dgex7sSNWnqAbcSGDd1dEwM1dW4VsqIcDB/LuMfsOo4WiKdB5/UmgnhCS0Vznz3fqVC4z8yMufwH7tZngb3bNKzrijpEsV9ow0tBQBCMiE1aqy9++ePj9mkPVHhjVplygDuT03tVdAGoqT4GVfuvFWO6foFIIH66ZDNOPIE8cXwZ1d6Xd20q5Kqlu11iqDH0UrIaoSNwHYJljnH5DI1vg45OUYZJ497Otk3a5bn3WtTX3LbTXijcOZbxTQRVc4OBxSTkgdlCnsx7A+WzjQ9RGsLhDG2n2XH8+QWKSc1KUkmvP/Rugu24KFsVdLCq5yGlpXUEYz94PxwQR47HI15L0KdNUd/1XJWnZj/q5sOrv/1puSrvUZqoIsrSCFI4UVSTxV+QOf8AfHvkDPy16Pos0caWJL79zldVilK5tmo+kv0rKTctppqDeKLbrnCqr9ctzWjrX/pGU4xFKx7n+gxycqe2m5+j31Y/0F4eqraZBuCKh2rNcrxSz0DQVkQuFLPPVpLNVrlmcRIE44PPB74GFwTjUjJ0ovsE0uUC7ftmg3MKK4Wi1189BVwzLwSpjjnWVWPEsMkDIGeGBkDsBrQpgNWVrHT0dDdbnQYdqfqfELJXRhMoMgO/zjJIcZLce2CPGpJ2rKWwx0lnFXUU4Znq6J0afjQVSN1EUKrI4ZgOP2ndhkdz5B1jm3FWh8EnsZh6nbdt9HdM7TNZW28R855Yo5JIYTlu4mwE4hRjyQuPPy1pwOU4rWIzKMX7Bmt8vdff60x1V4qbzCKhmgkmdhC7YCdUKcBQVUd8Zx+p1rUI4+EkZHKU+WE5bZcha4+vBZo6Olg5mkhX3zF2KdRnGTI4KkgliqjkFC9xoHkjwuS1B9wrafSeW87Lm3DHc7bQrFVCmMdZKIYQOKnvMSfd7lPTALdyMZI1m/NJZvS0tryhywXDVe/gTq7a99hUlbRV9JQzmQREhQGIJb+r+PfHbW2GSMtkzPKElvQtRVMHU5STe1icsoLE/u08VZbgv1JQSpNS0D1U4UcXr3HTRvmVjUd/2k6qUU1RabXBDLcLpeTKktTO0RQu0UbBIwuf6vYYzjt3+XnUqK4RG2+Sy9ohttPUNcq+OlmBCinikWSTP/EX5j8yv66Vu3shmyVs5r7vHdLfHbLZbG6EXv6s8hMsjeDI3EhRgHAByFH6klkY022wZStJJAKKif4pYqmT4cBuLtjnw/YvnTbFfMubhssVqrY415iNokkDPGUZgRnlgnIB1LsqvB38A9JwilEas6q3APyYZGRn5DsdSyJFFosyY9uc9gvc6i3Ixp2N6R7z9VbiKLaO1bpuCbqCJ/gadpI4mxn7SXHCMAAklmAA0rJmx4f6kkvmykm+Ea1sf6Hu4heYP57FbRbAGzSWusp6usndf9xHBnWM4OSzcsBlwpzrj9T+LYcUf9v2n+iNMMEm7ex622D6TWz042vXT7fsdLberGiylWeSeRA6kxzTH39zhWGQuG8DtjyvUdTm6rebv4djfGEYKojrVWsmmqKJLjEKClBn+FpmWV4pVbIMJ5EZ7Z5Dtg9/mNY5QbtXsFdbnN79RLjZknrZai2X6sqVzJFWRdaKCUMDHHHHjA49yVBKdu+T207HCT3YMmuxmlTRzXkz3a4QvX3CtnDzV8sjYSQDJ4oCFyQcZ4jA7D8NdHQvAkIUNsFKYy0MT+SW44difkWGq0FoN0UUVIZG+HSRioVGYZMZGO65yAfl4/TGooWyMmNZIoc8mDMxc47DJ8kDWmGIFlGWYnOT51uhhAbIkPu1tjjoomLiNck4GmKBAdW1iqOxzoqSCXArXe5BVI8nULoUq254Zu+NS6JQImubO3EEn9uhb3IfoZGqGAUGRiM4GdImy0ErjaZqCikk+qfrAJEZJhHJ01iGcZYtjl+XDPfWSTdliLfqGtlSlusd1p6ukHFoJErDKsKHvGjqE5MckpjhgEEAHzqtUeGC0+TTdvS19i2za7huS+3LbFExjR7DQGGtjdZJCBFFCoZgzFV+zHf2g9zk6587nkeOCv4hx2VsGVFh3DRXK4T/AF4lmMswnU1cyy1ayY4hGGSOTccFEBZVB9y9wFxlGLXdr+fUJifcfT5LzuG+1FgmpZaOmSGWpiVGD0o6QeZEQ4DCPDj+qVx7s51vg3UUxYi3OSjTblHBGqPVQvI7VZhdXm6ki8IiSR7I0UsOxOXdRka6ENxDGX1uqGqfoU+kUjrxlO7Nyc8eC3+bgkD5fpru4VpgkZJPcPfRbtlnvH0SvVajvsU01vm3XtxGSmm6UpJ+IxxbBAPnz2/HWbrJ5MeJvHzt+l7jMMVKaUgRcbfY+lJRbZ9S93i0SxqsVHUAyNRZIVY5/uo6o6k5izzUrxHbvyY57p5Ma38GnRtsw9tjaS2G+Xu4VM1NDeI8UMLmOSuPd+jMZFkaNlUBS4PbLAIMryy51LaPASTXJqNZaLrb6GIVctNdq9J4aV6inZoFamEZLux9/JD02YykxxHpKgByQwaRmpnFiu1i+rWvZiSnNTMQGmuEdVNVLJKS0ROfacBOQbuqnupHEatKiw6lbte0XG7GhoFrJYKmWGjXoxUiPOqD7RygQCEqSp5kAhcnBIBnzKG/btNaLoiV1xr0nqYqZo5I4xLFDRxSx8SxlXHNeQ9pwFxgBfb3YqFSCFXX0M80dNSTUdfLFSgeykEiyRFGVFjJHAKAhIiRDnIJIzk2UgNDUx0MVxrqexW+e4UdV8Zi2TmOWqnWZUnp+rOvGJm9rFwT7o+ykFUK38Q+OBPqtq3SgrPrTZsNNX1Dytc5zBLIlCkTNUGaWSBJB8S8iuCM4CIF8fdAKXnuFQsbh9W71XbimhhuFrJt6LRwrtyGVLDKGkYQy1xmzFGEVoxGiH7yYMjBhp9JLgVuLsPqFvj1JooKTaFkrbnfzFDU11YIIWaWYyLHT9EMgARGaIox5MxkPJSoB0KcI8sLdmT+tGxan0/3TW22r3Zt7dN3FXI1x/m/M8ghqGLNKGHAKqhjx7HsT90DWqL1K2qE/A/V+5ayuNmtE1TLc7U1sghkgtk7UKSRhz04apmAj9mPdIYz2H3mb3CJRQW4s2PYH1p8etUppBBDLUJHGqsJZAUJiBJHJuLhs98KAxyBg28jRSgjQNj+lNivW5KgO9ZNSyTS09NRW6vjNwRRwYyTZAAhKE5cDyDxXHhEptoYo0bZd9jR2u01otdDNb6mOQfHTfE1CLRvx5PM5VxlQQ54hjyGcHCk6ztW7H6qVCnUUlFuauuq3u2Uda8D9SkguVVJLEnGaNHU1BmPSDJnue5xlc/MoxSugG7FW8Ull2l8D8UbULdeK5zS1c1mbpUVPheSskg6srxnxxJ5CZSXUIVD9Cmr4r4itbjsKFfvjbSVktNddn0FcaaTjBW0pmo2lUNjnwZg0YK4YL37+3weQpYP/WRPVfgAXLc9Vdb7V3Slrq6ihLkRRLOMqnLw2PafllTkAnHcdyfpxWwOtt2NNGN5TWiG6SrcqW2zpHPFW01OlOs8XPijdQKB5YcfJ7k9gM6XKKuqDUn5D8FwevgpDX0k9weBConr7jIzdzk4woVcnPYD9dAobha2y/PVSCHo0yPb1DYkENU7qx8YKsMftxpiiVqZM1ru1fRfWVbNWSUIfgKiadfex+Uak5c+M4GB5J1KRLZTWJqYRg9V2GOKdZm/aO/+GipUS2XrRM1DVdV7NNVzA8gfiGjwfxOFOf2nS5RtUEpVuxpXd1wJKjbcnLzhqpuw/McNZ3gj5Hes/AKv1ZdL4iFrZDSxIf8AR9UuQT88nxpsIaOBc5OXIuvZ62RsLBEM+MkHH9+noURS26tpJAxpon4nxxBB/v1ROCb+clZSHJ29RMoH9FZFJHz7gn/DS3BPuHrYu7iqorw3M2NKRwuCYZmIb8cqVwT+eRokkuAHJsRrvaBlmW24JHngT+g8abFgMVKmvqbbM/G2Q1GRxKTwMf7hj5acoqXLA1OJFbt83qil4Wy3NRZywjt8tVACceeMcgBI85x8u+tChBqpO/nuBrkvdVfI5PqHvlFBmul1kp2XDRVLO8UinOQwbsQ3uBHz76pYcS3SRXqZOG2F6P1VpqhYYLvt6kmgiToJEkk/SiiPLKpCZOKkhsZUjyxOSc6jw/8AqyLJWzRFD6u3TZlwqF2VdrjbLPKSzW+oYSQZJ74Q5AU/h57YJOr9JSXtrciyOPuktN663WGuNY9jsMtU5JeUUrRciewbEbqqsMsQQBgsfy0L6aDDXUTQ41nq7Wb7hpZqe7UFtuEC9NKVlamkCjGEEjMwmBx4dvl3GkLB6fA319RS23Dh0W510lNCHDxyoUIL57guuXC+Pu9s+R2zoq+BSk75Ga8WM3amjmk3VR/V7Ymioqi6RAoHyzMUDDvy+Te45HgaFXHZIJu1yZvBuqy2KqBkkedGOJFpQGdcH5HIGQQPn3A/PTfTlIXrjFheT6QPwFnqrVb7PT1VJUosbrXII04L91eMRGQcklS2CScg50ldJbuUgn1NKkhMuvqxuG+XaluVdVJU1NJ/4KrQx9GmHnEcXHggz39oBPzJ1pWCEY6YiXlbepny871kv8Mnxt6u1SGK5pWCpARjwFV8AD5DGrjiUfdSKeRy5ZftG/qCGjNNUWwyFQOm8CRx4OMEsMHJP4/46VPDLlSGwypbaQfV1NPdXLU9uSiI7lY5C2fzOew/Zq4rSqbKk9TuqK1xsdxpY6Bp6WSkjrSRA0x4dQAgfqAMjyP8NMADtw2XaKCwvPFX1VyufFcRxwdCnpzn7Qs795CAcYQdiCWI7A3b7ggigqWt8ERWlppEBLf5xDyDk9gSfmfw7gDVIge3rb4aFaWGmenjkh4s0NCVlVeSg8mKdh+hLEk/L5iu7CfwBtopxe7iyOWEax5aY0vNvwGFGfcSe2Qc+BjVSaitT4JFansbb6X/AEJd/b9uFNJcYJNj7ZqJB0rjfYBBUzxE4DR0xIZicZGcD8M652f8RxYtoe0/hx+o2GKUve2R6U9P/ofejexb5S/zqmuO/K14jJFT1NUFpFIICA09Ph3aQn2xlsHBJPEMdcTJ+JdRJ1ain/6/5e5qjhglfI2+pm74LZbzt+a30O2Nr0870tu2NRc4OfGTAMsEBPUkZgGAJAwMnl3OsU8ze/Z8vyFtHgTbD6U1cO4pdwVyz08LTCsjspqFZoe54iIFmVFAbDKzEnGeQ1mm9caUeC06NsSrHwkNNTyR1YhHKnWmkREEmRlwngMoJOT4GTnUjB2XqK6ULUdDVfDGnpAF/wBInFTJy8qgHcnGcnOfPfvpqwuXYHUKd9tlNUzRkqyTRhkeQHs/uJGFAwPP5nv3J1rhjoFsHC3Rw8WBw6jHIKM/v1oULBR89kfn/DRrFZZ+auSMHvkfrpscJLKc9zXvjxrXDEA2VTXBv/xa2qCQJz8bxOQdHRCGe5ADux8fjqnsQD19eWBwTpTkg0K9zkd2K98nuBoNSDSFG6yvEGJz2PfIxjVarKAzXFYypkJ4g+cZ7agJFbpa68XQ0tvqCs8oYdm4niM+fwHbHbvnWebXciu9i49Va9t7hAvP2Nnp5FarMtYTyi79SMADmSWAPEAkDsO50jS5uo8l3XJ82/cqjc206Knooaigt7XaVmrLjDLBa44wySxgnjyZeXIdOPkWXJbj20M8Xp+1Jr9wdV7IKvc6a0bukrKG9PU0qQzUdzrTQxGFY3IA+FRBI0HtDAs7lmUcSfbxOWbjpcEvl/2TvZBf93Xmk21QV05p6Kkp45KClSNmlSaoIPNqeMnlGyxSKWy2V6iDH9FRhhTfs8EbdGW2tqEVcYrM0kfWEGUBeRWOSBxJ74AA8592uhpbTAQL3HdxbpaukM3XE6HjMAwBdCRGSM+fIx3HfWzDG7BY+erxB+g76OkYx/Ovcnj9afXaj7qMb5Hz6Gwof9i56rtcaJ6+mXc1gzCtP18krUgZQsoI74yxwM5IOMa5n4k2sGzrdfvZo6f+orKsdj2xs+6XeptgStnWBDb3vaSA00vOKSYPEnAOojWRSvcnOB2znkdPkbS1LwbHHbYktqXSWqe+bpvcFyqYacJNTXaGOmhPv6tQrMg5PIqgFQW6jAgDIYAdC74QFUaBtSkpt1VUcNivEtXbo06v1xCOVTLIyKFgnkPsJEcY7yRkIA2MkgktEi7Q+2rbNqrS9xqrZTx1E8kYeSti+NmcOThRxjblhe2MIVUDK5zqaa5AcmD957WF5hMdttwqvrGnmkhutPUrUYKl+kY8DiylkAyDhUV/BPYa+ASdgFKfclrkino6N6GAXBKeJK+WQJT9KIqhaoZFDg+6QklVHuCqMAalMmwbbc8cdp+B3FVSOZq6S2dGUNVQVUi8eSOVIdgDGvJI0Ur1EGQMnUpk4A8nqHty4LSXK9wx09XSUctZ1JpIl6UMjdTmKcuzdXqPzV3JfvyUeDqmm0VYUpfUr0/s94mpjerTWI3XAUT1ChSZyzTYK8GLRvzUGRieJA4sug9KQWoA1e89hbE+AuN+3pSVcLmaotLVFBUVFTdFj6ccLzvGnCSJCvCMquGJmbLAFi2OGb2SAeRIy+8/STvW9KuoispkslNQ2+ensVdLO8Jp3lkiSWpnJY9OOGNXSJFACyPEygFBx1Qxwx7vdinKUtkL3pt6MS3B6asqLlVrR0wjaCOigfrV2ZBG8dGe2QGcgkjkzcVjDs/ILlK2MSo36PaVm236a3SwXdY6CG8pHTmKhp2YMnVh6dTWTkqH6UzwpwMghBbgzTMQNKV+8iHNw9F9zVs1mk3NaaiKGtuM8tdTrBTt04CI5zUn4bgplnqYhl1blHAq5J+8oeot0HwrMy9N9o1Fj9R6ui+OWqo6N+T3KhtTTx1EXTiVuBdRxilWccihY4Tt2PIkVY6bvpqC51LQXWKWR6NHWWTrFZ6SFI2kjEca8mdcZV1PMrGjeVDZEIRK++wWu81dRXSRUFfQ/ZQpTKgiijSMKKv3IGPBeLhuzugdURGOQSV7AtjjNt++Xy21VPcZY6lqKWWtNXbqaprK2nmDMolNMJlCrKsLSIQvSw8kZb3Asa8IWwHt641tXZbVvHhbLT8XXxXCvtFHaI6pKuH7r3FzPKxjhMdSY1p+Q5Sj2hV5EXJVcaKS8nG4/T4+pN4pLpQ7bWptvwsRiorNFBaoFjVJ+iCAzBnw8TPhhkwuuMHloVPSqSD0p9wpbtsbjnk3KKGspaOnoYmrqigqqSSlguE5CZMtLLyXLCGRF4BeXv4gLkquwq8Fnd98sxpYanam2aral3ZqlKqilQMUgWNEZw5B4As5jx27cs4J0cX4Baae4uJti4W6dZCnQSORjBUqvtdlwT0yc5+9jxjPbOMHR6l2CplyrWaumihIkr7iI1hjHbCIq4VP0/IY/PURRaotsrRkvVojzsCVcowOcfd79hj8RoirLPwiOQwX3+Dl/wC4DQsotx0nNcNlWJ7HsO/4f+zQUGj7VWZwjOiqo7BuLjBAx8v1Oh4ZYJNG0cjZUgqQSCp7DRoEka3xSwKWI5/MeP00JCjNZMxl4h47/e0SKaK0tiqZMKCCp/pKxGP18apstIgbbvSYgOxPjDEMB+/xpduy6M03jtaSgMjzvUFBlgwZWXBPy/Lzp0ZCmrQjVtuRJgOGZGIfMYCtg9wRjTdTAaKaW+prZgkT1M2GwsKysz5J7cYx+p7gfM6Yp7A0fK62QmMcyZCF49KoRie3n5Aj9+praJQFa029ihPTUMMP9kRjH4d9MWRlNIhk2vQzMFp55GkduMcaAdz+eT20xTYNIGy7XqVbEZVs/wBFmCn9CD89HrQFFF7VVocGmkPfHZTotSJTP31XVlQxppAvjJXGpqRKZKthrGhMvTUIDg5dc/uznVakSmdx2N+xlmVAfGO+dTUSjuSzRxHBd/7tVqbJRwtnDnCucfiRqtTLov263RUNSss1ItdEv3oZJGVW/avfVarCSoM1O5ZJXh6Vst9HFCMJDSxPGP1LcuRb88/s0L3Cslum7a+80kEFTIrUsTdWOgWLjAX8c37gu3y5MSdRUim2yL65ulciUk1UkcTgB3JALAdwHbyEHbsoA7D8NRtIiXYbaL0xm3HHSTG+LFEhVerVxTZY5ySi9244I4+C34DsdKeWMVbGKDZu3p39Cmp3RWyXL1I3dU7b248TVFPNVpHDX1g5AEcJmIhH4GRs47hSPPKzdfLWo9PG/LfYesEauTPS/phQejnpJbaa5+mG1v5w3xPZHXyIvXkAcAzPVzLwijwSeSqWbvwU5GOflyRzX60rrt2/QfH2NojXvTcl0ullmuN8uyxVSjjS2WzRswErjiGcSMWkOO4aTCqD2jByThy5VW+yC0pcCxtJLxSwLL0aizVtQ8vxldbqky1LKFBSZ5CM8/K5XsmT2IJA5UsjbtIIg25s+zbTrTXUlHE1dJkmuqp5Z5uRHnmT979+e2iTnLkGqG5rzU1KvyZUYk8hEOCHP4j5/wCJ10YQ1CnJkfWV1kEmORwOqOzMB4Ax2xnvrZDEgHJlGacxALGwCgEEkZP9+tUcSSK1MEV1XxU+P2DTo4i7F6tuoQEacsXclgOqvCjuWH6abGCRdgeq3BxJ4n9umaURsovfyx+/+7RKkCfFvoCnLePkTonJUQv07T1aqyclU9yZCF0l5C6I7rULbUjd+TLj3MnuAJPYaS8qoJRKM89Q9okrIYZX4txYKT2Y/dz+Hft+pGkPLsMSoXpobnX1R+G+HnURmUhGZ+DKQOEuASnnOWABAPftqKZGZ3W3Ws3AvVp6Yqpl6SR055hnOfavzb8tMUgLIbbAUq5o61GhaIDtKQCh5BSGB/Xx50Mp0RIaaR62nu7vQy2qmqFpppXkroXTlxwqEQoFdypx7nKqTg99ZnOO7luE0/8AiBb9b32ruqiuVBUy7gvK0fUqa660pk6VRwBeGNDxEfBeTBkH4YB7HTI5FkVcL4fzcCS0u3uI9gvtbuDeFHdA6wVBqiJ6VY2jjjCMxjRpRhypMpT7wIGFyvFSNGR6cekSm7sM7juku0jU3Gkua0lT1XihpKenDJUJxIwzEtGqhlICtyYAKx7gHWTDCOSXGxbdIQqq+3C73J5qqZKuu5LL9YZwWj6YPFlCrlsjJY+4kHJJ7npOEYRVC4tthcW+anpDVMscmOpVpFyLr9wlnfOBjjjABzjv8tY9Sk6Q7TSEm6VjVsq8pCWjQ5yMY7n5ftGujjWkVLc2b1bBH0GvRsHyN1bjz/8As+unH3UZXyx1+iNUUNJ9E31eqLhXNRQQ7ksEw4zCIzMoqGWLJVgeRGMEd+3jzrmfiUZSwVBXuvou7+g7BSmrBW5LTabVQSS19rudnpJIhHV1tUq1FFJKVDQ8niaSQsGUsRnB+7+GuH0ylVakzoOtgtub1X2ldty10VHTxiyTMIpaakpIaaGteN0KiNizvDFKRnpwEMeEbylm5cevG0qEt7h2W52nb9hprtV3IW+CST4C5Wqz3E8Cy4kZ4xIOTHpkAIw4hsEN3DatS1cAs+T/AEi9qVEM9msyUk/UgDUtxlo3oayjCzH75kYiSQLITzD+4ccr94ac4AWONprrfNHG1XVW+3ydSZfgJnCRSq8HEgugPBAT4IHvk5ggZ0NBoY5bLaN2wicVtddqenZ6YtFPLVoqk83KjqOWx3kAXsx6YHkZqu5LPtb6e7SekprzQitpZaNoY66vsqtGkhZTyTmzM0HVB5EuPu8hnJJFlX5PO9fur0etV2uNw3Fd7zuy4wySg0NrjRKWeU9gfiOKtjJJ5LxxwOOQ45t48j2TomuKMxvW5j6sbijh2lt+j2pQxUwDUlHUMUVFJZqmeaRickNhhnBKjAJONOjBQXtbi9Tk9kWKKy3DbkXWS0iludunFbNeamNjWIigdAGMkrAoABC45MSF/AaFyv2bLruMEmyLnDJPSV1BdKi7rLBUz2+lpWmNMsyu/UqAByMjIEZUXI4luRVhx0lsMNXbfU22LdHAkslFeIuktJFUdRnmppIuqKpyHMaGUvGyRry4iNlwABkdK5L1Gh7e2pZauEfFWqioduzQQseLrFXQUHxdPUJCzTcQem0TiSYFjGkmFVQQrRT7FOI6QU1faLaaeYpetv1UdAKC5QrUGrEar1kaUrIVRHXCH/RyShMFeJC6W/gEt+RP336vRXDctfcLjeqjb1qikgrLVSTrNRXIwToVqYoKZgeQkjYlZnPHEaKrrxOnaHWwF7gCxeoUO9rDPWTU1dT3K3dCWoNFVckUcuIeZ5GjVY2K5K54gnDN3UarRT2YWqxcki23crnBNQ7ktNMUWKsWJnxHMrSLxdRI2EOZB1IWYyJ78AjvqtEl2K1Ibt0Wu17I2uVu1kV7dZbtHX2a5T0sdFdYagrAz0yRzJ/nNOXllbBA4dNW7oqDTIW7KZm8/qZRS7RqbdNZ6emqFmjnNLHHGaGolPVZ3aNVUhOfQ4xZZVGT/RGTq3YAgV99qLncayurpGra6rkkmnllADSyOcszAADvk+BgDOPGjouzTtk76lvFwp2vdyq1+CijjjmgjLTVSRBujFL7u4UNIobyRIcnGSc2SLapDcclds1nc96h3/eJbnWUsdKJo+PTZnZYyWyfJxn9+fnkjOkQi4KrHt6tz7LdbjdoY6KlDSmNuXxLxg9NeIXGQPAAH7u2jSrgBvsXaTaUFLSEmJzWkEmUueP7v8NXuLOqa2zIwUPGxGc8j3/bn550Vg0dfVskYBlKRiQnHbKn9o8frqrJR+a2VAPswOwLFjkHQhHEqvF7cqPn7D+zVF3sUpkLO5dWDHsRnGPy0a4BZXYMT3/bq67lHa59y8m4N8gP+g6rgtMlhiLMjF+wBHjwdKk9wyOthSJOqY+oFOCM9/07aFPcszfeMDFVJij4yLhVkjKqwHkAZPj8flpiFyMou1QiuYgiiNcgFFPJe/c+P8fw01Cn8SlWV9ODH8JWzRsxKkOvS4qBkMCCRknt+PfTIqwSjBffCTzFwfLOSxH/AL/u0VFWE6OnS705T46FFjJdn6PJgAMnuBnH6Z7/AJapuiwPNQwFqiN6rsTgExEB1z2yMdvx0xSYNEEMfwqiQOqZyD2yAPw8atNMlUfIIuqzE4Kk/qQdR0Si+tnWeHkSyJniGRsqrd/9XjQ2EQT7fxTyVEckUqq/HiCCO/8AS5Z/I9vy1eojTKFTZjTYDSLzz8sEEflo1IGim1FUykqkZkCD5KAcfj50SYNeCWkgLzBJMxR5w0gjMmP/AKoIJ/ZqN0WWquiWNQIzy/NUxjQJllQW+VyfBBPbV6qKJ4LVUySCMRGRycDh3JP4DAyf2aBzXctKzYfTj0Hucqfzku6iio6ccloamMxzVfbsqliAmcggsDkAnHbvzs3WwXsx5HRh5PRmxZ7Va1uVdJSraq2k6AoLbFIlSsr4LM/VVTll7d2ZQPdkkjGuPPNae4+gnZ6Sh3RVSybmt9NeqJGSaKW5famOQ496ZIXIwR90hu3btrK8soppPYJbDWtLV7knD0ccsFKH9tXUAu0YzkrHkefAye/6dhrHTfBLGi3bZp7eimPqdU55NIwZjnuct5+XjVqDfIaaRd58qfoGVzCCSiHHz+Z/A/ppkcPkjZXkgjQhkLZHjl8j+WtEcCQOqzg1JjAyQVHgfh+et+PHQllWouyRjuQf263xgABq7cCAHuP2HWiOOixcuN/DDAbtpqjRNxbrruXJ9xH56LYIXLhdyM5Y9u/f8NLZAFUXZixVT48/PVaiyazw1N8qhHTYZc+6QnCL+38dZ55oxW4xRs0ram0qe21AqKyFZahQGEdQA2f0+WPz86yS6hyLUaC99oIKO3zXaoH1faVU9WqYhKePGfLMfb4/b8s6pSciMzQb+t+8bbX01mxcoeynpyCBQAc5LN3BIBxgZ0mbktmiJ2c2i+0F+t1UlDYZrtVw1CvPSRMYljhQ5kVpCxUNjBySvbLADOkp+QmUrXHV72r7muz7XUPRFUp3uMtM8EnJ1yIpJGYLKwK44YIx3wcadbjyL5EjdDTbYvNdS1ckzWyjlFQYWqkcrIOzKWUL81+6F7HIGdPi21RRBV7xSyTwmre4TXOndapYeEc7xgkYLRxhiBjPZipHt/E5NY5z44JrS2Jr/wCptmatkqqSjpmu3US4jjKwj5OQRG2AASoySByAbt5Gs76ef0DWREV2v1gqbO9VBPPUH4gzVkNzlkVaqJlBFMgVieMZVuUmR2IHbxoIYskJFSkmhE25t47y3BX0NklioVnjZ3KDkqxYyeJZvujiTlj2AGMnGts5+lGLmr/yZ6vgXNz1ktDa6GiW5VtRAI3QdR0UOrSBnBVO7Dmo7lm+6B8sa3YXrt6UgH8wDb7zJS1Uk4kdHaJoyY3KsQRxI5Dvjj2x4I7Htp0o2tgY7MchuF7pZqpqyaEs8B4HPERkY6YComFHYDtgYODjXOWOpqjTqtCSGUVUxdDxKMnEtg544yfOcHuR+HYEa6S4EdzcfV5uX0HfR0+c7r3J/wDg+t8fdRnlyzUPoKyiL6NfqwTTTVedx2EBIOIbutR/SP3R8iR3APbXB/HHp6S/ijR02+VfX9hm3TsabelFU0fw9DR0Dt02mSpmq5kiHLB6boArBcjiGx5wRkDXkcPVRg00jpabRjlf6dXHbVfLVU9thqbUwblUVNPDUKDnsHUFuSkDBwO58jXbx9XGS9mVMU40L929OKWWD42GKC3lsTx1NGzrHDIQCSIieC8hgFSPHEeMa2w6vIn7W4Dxx5RNDvDcWzLIbCNs2+5W+lEZilVZIhkSuRPNGshQs4Z1YLjKrkjKgjdHLjybt0J0yW1F/c3rRWXKhmqLXtC02CcPFDR3yGJ3VYe3ONUkXpPmUtxkfDBTxC+dPSj2dg3ISKKK9XKkeqg3JdEjWT4ZzHWvEwb/AEh9gYLhuLcVBHuB/AZvWl2B0tlVtjXzcBgo6yOprqyp4rBI1UKkkMCFXBbvxCvjvkZPYYwZ6qXAWjyaTtP0xvDXKD4qzxzxijk+DqqoyPRVA6YkSUqih+CoqMqHgCXJcjiVIarLon29tmS3X1rjPVTWywUoqA1+jkVVqOAjjqCkp90ju0kQMUYZ06wHgE6ptsnA97bNT6Q2asrZL3TbKvlfydWqeFfWTpxaWljihRCsTiTMctSQVBl9h78Qt/FEI7ncNz3vb0O7NwS2PaVLeaVnoaqSaTrQRxSTTQzwwCTmxLSSIsh5SE85EVsAGJXwTgG7JjpNz3CKhudupblTXqesjj3BLa0pRPLHDARCapgBxMihDGEjZPbxYdQLoX8C0+wy72vdyv8ADRV0MkYnYRVCSqG9ycuu2cqOfM0ysysGbkgPIjA0O6GNWDtqTbjqqZaake91FxEAkt17o5aiEUb9Dk9KlO6GIqMR+4p2B9rkADRJ+QfkCLbTbyq33TdaHaNP6j2rlE3xd0iVkpZp53aSOR58SzL1JChlV0APBuQGRpmuDqMnTAaaEX1N9PN0Vkluq6fbe27darjSiuSj2xVJPDTRAcgaiTJJIVWcdyMByvg6OMo06vbyC02FLb6Z7M21dBVz3afcFFHAjustu6iueP8AnTSxo4enVeeYy5LnpuW4gjS5ZNVUGoJbjbVWGSKsrXNzs3qH8KKitttaL/HTywQuixiorJpcvKWjCxxU/LKcG+7yBMTI9jO9kejt69Y9xBbDafqGx1PNYK1+pLRQrGoV35Oeo55YYqO45HtgaTm6vH069rdjceCeTjYC3Xau2bNcrjtyOWtul9iWaF7sZujSQzq4PBI/L5iVgCT7pJVBwF1rxzc4apKvgZ5KpOK3DW0Ft1gjKVEPxNYrRsKTlx6nu7iQ55BcBvu+TgeDnQSZa2NMs+yL1fUSaVxScmIME0bxsgA7Hx2BBJH5aXQwb7VZbhaKdYo4/YCMkN94kee3fUogTmkrICOvTvEce1zkZHz7HtqUQgExM6zAfaBgyurBT5zn9dRkC/1vzIeWSRmzx5Te4gfh+ehIfpbkrDjzhUEd+ChSTjGT+upv3IBeLchmRXI8Dz+/8dQh8q6JZU5qYyeIzxGNEimCvhWz3AIP5aKwSQ0TpgsOIP4jQMJE1JDH1FDlAD55PgH89LkrYSO77Rxmg6kTwuYyDgOpLH8vnnQIt8Ga7hiaOJzwIDn/AHvuwfJP5H8fw04WzJ77Sz0/VlaVuKZJeExsO5yAf39/OmLwKfkXKex198DNTq80YDs8gVOKhVLP4OeyjOnJ6QaZVqtu3KlpUqjSuaeVuMVQ0ZEchIzlSwHbHk+Pl50VoqmfLZyt1x5pDFxGYX6xIUcuxJ4nPzz276F0wkMNXt/3NBRmjvta7hDLQxzyJFxbPJX4jnyBweQGOw/PQXuFQEgq6OjWohq7bPPP91XSUIY+/niQDnz5/Hxo2n2JQXFhnpLgaeaMUmYzJEJVA7ZBAyT5Kn5g549gdBqKpgmvgNBMkxili5uy8kJVCVPuA+ec98diAfz0a3Iy3UXuWaHnyX3NyLLgcm+eRjv/AO/46qiWVae+y0+Y5IhUZwC59xA/DyNHpZR9+Miq6RI2p0zG5bBkOSp/DscY/XU3RDmmsq1kiiBBk+CJfn+PcaBzovSHKfZdZUP0yWIKZY8mbB/Dt2Os8s6RaiMFD6VzSMpjSRT2HGR8Hv8AgCBn9NYp9Ww9BuPp76Z0u1kp6qaiT6zJ6nVRQXjHjCsfB/MfNj38Y5OXNKbpvYYkkPlVaK3dk61VRT0sFLEBFFCiM3L249zMckeWIPbsAOw1m4LD9v2VTrRhQAQAFVcDHk5Ynx/cdTdoNhm3bYpoBGJVD8QAQMle3z/PTFBsGxlimjp6VYUUBU8EdiR8u2cDWiOKyEM1eSDk9zrRHCXZVerVf6Xf89PjhsllSouyID7gD+unLEUBq295Bw2f1OtKhQAu1t5Zs+4Y/XTFSKoAVl0Lk9z+zRakiAie4AKWY4/XS/UQSQGuF2FLAZplZIfLNjtj8zoHkRdFBy12tc9RSExyMeFOGwWlY+AE8kaS8yWzL0gW12K6wh47ilRWuMs9NGxhK4Hcntk4+Y1lyZ9tmWoux2tV+utprqRanbfSpnjEjNHEem6dsHkO+DnyATrkzytseP129R9s262RzmguVFIcKq1lLJweXyUBHkn+r+fy1IzbBMwvtHc/UStSBrbUX6tdxDT2WmQmCh5DtNPxP2j/AO9bLDiccQCdbIaq5oFqzRNhfRmhMUk4rqaSkrlaCqEkwQOcsCmfIQkYIUjOMe7vq6yTInGOwx1Fqtex2mslDe4LnV087mKAzCmjoQFJDtFGpHFQQGcYPHBKt41NCXLB1WZD6k7qu8Zkp6u0P145i1LdYrgyq06REgK6qMEElh0/vB1H6DUU7ZBYtP8ANKm3dLV7srakUQhkgqLkkK0n2pUMi0xJKhcj3PhmBJz37g25yaji7k2jyU7lZtubhtbS2e8VFvSoL3StqKaeRF6Bk7GolcBWAyrEn3E4GBnVxnnhLS1b4Bel9zItzUtlr7hVSbXkuNxoYo+c1WKRlp0bB9oLtyCE+7kwB7kKO2uzjjOKXrUmZ5NPeJUsE1r6PVuUlKtHRrw+DNY6VFYzcjyUhSFVeOM+AWQ4bOmyxtqwdV7Fq9Xuvs0BltlM22bbX0xphDGHX41e/N5Fk58/OMgjv20uMIy2ftUy22lsI0k8tQHllSaaod+cksj5Ldsd+2c5+efy1sXgA4iL00kT9FY+Jzydcgn9SNQJItU91qA0ixukKvE6MeKISDnIJC/PPgee34arSEQgBlYqxDZ7nOSfy/X/AB1KKs3j1kppaP6EfpDTzxvFPDu3ckckcgwysDTgg/mNbY+6jPLlmv8A8nvDLUfR09XI4iwc36x+F5DAE5PJeSllwDlQwJ1wPx3/AMT6r+4/p/6hpV9apst/kVbrVkmI1FLTqjVMjDm2C3GM8jlWXt2x5OvBRVPdnSTVCfu2eBbFTGvekmoqpEesdIZunTxHGTI6IERmwVJ74IbHg66OJNtKO5bewo2aybBulJGIrlRVNVAOamprYY5OCkeHdlJHFVPu+QYY7a6a9WuNgdiLdtvttPG3ws9NU1FVxRVE8cqkgk9hy5A5K4JzkN27adGTrUVyZ1dLIZ6doJxJRiWQSCmmV+TTceJYRKO3d2XscHHLWyGWuBbjYlV9vksPQrGqHZJJ5YRUdNljWRVU8OZ7SOVcM2B7Q657tjXQjLWthD9ljftj1JEdG1PWQfXbwlBT089HGxeIhg5eVSDyUlShIbv8wBgscCKTND2lHVb5EM1LtukomZqSmjqK2tHwKFEwXqFdw/BeKuIl7O0rB2HJRqUkUdX6OXca1d0rrmlumP8A3tF0mtLPbaGUhQkolUM8UhwVUiJQFVlTKx5C3sEVE28m1b2lFV11ZHYaerFFDc9sxJXmMs4ZaaP7MdRmdV4SMxRRGoUNhQabbW5B4sO8Q09zlq7DFBXW26U4ujX6rljnVo4TS007SJEyrwcRfarhgJmIVQ2dC7XDCs8+bgv9bHS7hiqKaottDU3WYxw2adjbhXw8F4CUs3URVVm9p5AlHBOcDRFLgS/ISqvXSopks7W2FxXQU0MdfcZ8LLVzRurZPHPIYBXL+7LE/wBEZnpILUz7t/1XsVyuNLNuyjWrqGkq45ZqyGSeip6eQxvCgjjbqlUkExZe4KyY4k4KjLE3wRTrk73JcIb7Q7ao7lfbRX7bopZKakMFCiVQizFIqVUcfvFKiksq8nZSAijkp43GlbXLBfbwE9ueq22LDbBSy7bjiUt8NUxUPVT4iAxhDLyeQspGP9CcDiQnPAOqlFt8hJ0V4fWfbU1z4VlkqLVC6tItba6g9eB+CjHTUoJIWdIiULArlsE4XEWJtE19hL3j6l2TcFrpnk29RVVetzFXNHNAOlJElN08dVcOzySM0ki9h7UI/pZfjiosVKTaEbbtZuW7R1Fms9VXLQ1ckTVkcDyJT55e2SXh2XByeX5fs0yor2mt0DbapMYqKCoFyrdvO8ct8g5UsZLELUnK8WQ/MNH379/HjS5Lv2CT7G1elmwrfYNyVlxMprrvGwDM8gkjVGGRwbHkD+l5OCBjxrPKd7DEu5vFno+nOCAen3yskrHPz89//ftpQwPUzwlYopqfqIpJMnIk55dvB7Y1VohUrRDNXSxGBTBzYA8y4Y/LOdXdEqwYLHRXCcxxU7wPgEBAP25A/wCjVW2XRVlsyUrEe6Tt2B8fl4/w/LVlFWe13KKIERq6MMjioydWDQOlt9cSB8NID8sL51dolEK0Fa0gUwTcckcijAf/AI/y1LRbKzUteATHRTj8ypH/AE6C0VRw1LdnbPQlUH8ZF/xJ1WpeQkiGWyXiVzgL+GDULkH89DriXRWn25uV8qrRr8gPiUGSf+nRLJAlClvfae6bNTRsZqKeebK/DfEAumFz7mYKmP0Y5z2z31fqYwdJkN1od2yCqhjsUXuyokSohjKr47e/uO378/hpingX/MU1PwKqWHcbVAEdirp5w/FJKOJJ++O4Dpnv+38dO9TC+Jr9Qal3RXrKWvo6dzNRXGj/ANzMU1DIvDPfGcEeO+NMWh8SX6g35RHcd5S3CSP6yrg7QxCFAtMIfaBgZCouTj+k2SfmdG4N9iWkd0e7KamqYpBTU9yVGRlp6mUpDIR8nRGU4PjsRnOgeNl6kHX9UqOWop6qbZlijkiMmRRST08bK575QORkAkKSTjOcHGq9LZpNl677BKj9UNpzUsq3HZzT1EkmVYXFmYIQoKrK+WBwvbIIz5zoZYXypBeovB9m3xteugqTFtejSWX7SNTcaorHLjBLKWAJzjDgd++dC4NLeTJqT7BGguW06+O4LJtm4QzscUyRV6TxY4qOOWiHAjBIK/iB576XJtbplqvABOwFrqlpIUnoYmb2wuOZj/IkkMR+DEedA+o0g6LGvbPpDNNgyVJ4Ad3DccY+WO+s0ur8IYoGobb9KrfLFyqaaON1ALFgxY/nnP8A0aySzSfcNRHG2emlFCgEAjJXuWU98f46zSnJh6Uh0s+x4bc5mx9pxIVixIXI8jPg/nrO7ZAtBt5pZAs0vHA+/wAeTN+7S62oqw3SUKU1PHBGzsikt7j8z/7NVoKsvRFY0wMAD5a1Rxke58epRc+4DWuONlFKougjGOYxrXHEiAipv4UnDflrQsSRdgmp3Ecfe/v03SiwbNfGlJGc/lnVcEashlnmw5MTccfeP3R+ehckiJAehhuN9qnggjDSL/uaDJI/E/hpMp9wqQLuNluVLcHp5DE00bYeNTkj8v11llmCphe0WBqmVYamojpFeQHqSoSxUDJAHzOfA+essswdbA68bZbcTQU9HTrdoVfl01YAjB7GVR90fkT21mnnpEqzWfTD09+AqqevZqW43JYxGgZRwo05d1jX5t38+R+QGNZ45pZXRUqSNUufo3SWaGqullp4Zr1LKWhSqVwrszANk9yvYk4zg41044Et7M2tkLbdp4KWKproWu1ygpW4mKNTTRSYHLiCCVU8FP5+cEjOmPHF8orUecd27YqPUHcFRU2WCqghog0MtTGvWaeZjlYIhy4gZ/3QAnPk9iuszUVwPTZoe1LHF6b2Vqmqo6e2VTxhquuo2M4XLZIYr4Bx72GeWT2HbTIEbF7dO9Lff69bJPGlFS0cqVtRTU1JmKqIVj0WJz7CH5Hj5YDLZxgtSKoQ9z+pPTFTa5bcXqaZBMK6bmiiHsqU0UfHJ4q6ffORk8uWDoJu0WluCdw0lnvFsNYyp9fSGF0ZTxhgVG7tGxb7NQSoYke7P4LpSLZmW+t5PuGGlprjR0stPRO8JtJaRsSFZFSRQvubuVbkvtIXwRrTgx6Z7fuBNtiBuWyXalrbfab05pkrIEnpYpHaGNzISI+eRwUKyMAD4Oc8TrpYmlFzx/H7ciGt6ZS3tBZ7DaoqajgrqC9TKoqKcSgRmIYI6q/Nic4H5ZPYY0zp5Smrlui50lS5E2iuPws5LxJVr02ULIe3JlwCT3zj8NbGrEJstVl0rLoxnr6qaocAKCzZ7D5KPCgYHYY1VLhINfEGz1AabhybgO5BPLTEiJEAnYcuJyinALAZ/IfP8Plq9PcsuWyGaoqMIyDOAzSuEVR37lvkBjOdQFli4XOtjIqVzTwxsoV4kARH4YABx54rnH4knVKNlambf6ryGb6C/ozIzF2fdO42LMckk/D9zrUuBL5N1/k2q2kofQn1VarmSESX+yRRl5OGZGWcKAfxJOuD+NpPpN/KH9P/AFFRvN/qKmBKiDpr9X0+EcohqGdcjj9xe3eQEspJXB7a8FUk67HRQqXp4WskKVJrKemqEEXKFkcSnHHhLG7KJMgKeLEjGe3cjWnG+5HueZ97JeIPVWrtNLt9JjD0ZIKyoplo1SZVDtF0wxQYPM9jkj3Y7nXpMeOMsCnftPsIbeqq2DVJSVu/pBKm3KCpFtljaZIGpmnkTpsDykcK/fg5wCB90YBOdJlaWm9gkCEjSxI1TPDerNTzVLfCdOJkKJ2EfMKWBycjOe3fzgZJKns7GXY2bKs9PuSkWKruP1rZq+BooqSvpFlqKVXLrJIUBXqcsqEBYcS3L5cdbsTVfEVKLdsVd4elj2+hoIbYrKtJC8BgpOUjMBNIzzYYA8c4BJYlsjHyGuipeRWn4HWx9xtZrbHbanDTxHqUckNAJammmaVXBUN3YexuxAKsfaSfFshT3NuSsnkpb98XVtd4mArEqg8FJdVBZCZHRxyZkXpSMMPgrjGBofmTcDw3ayW6srKGwVM1o2zc6qOpp5K3ogUzAZihlqVJki6bdTsAewRvPu1TVoie+4S2rfqf6zuFqt1HYKqolhqTIbtemFLUOssUqPBUMQ7T8/f0wQkoGc8k0FKrdl/It0u8bTTCWl9Vd0WvcNpmrRfH2vtSFaqoqKzpCIdSojHCFAMMyrJ7m5ZPnROMpL2FpfllWlz9gbctnbW35ao6rbu1odhWuSdRSV12uL1lVVPybMT5cLEuIz2wQOWWfwDFJ4/edkrVxsc0vp3Fti6SSUm3rZXdKsaEm4sZoaNnTp/asGUCPlKrjlhQye1iM6F5NSDUB4tWzPSrf+003Tfd1Ue069opKStoaLjTpFVQhsdCmJZ5EeIRN7SS2W7BmI0vVNP2VZHp/wCR5xvVPS014qKeKuMttSYrHXpAcyRhgA4iYg+PdxYqfJ/LW1W90Z73HWq336N7JkjrrLabxuu8UKNFS099hSKjll6rutXPxYl8KwXpFQO3y1jjg6nLtlkkvhz8jRLJig/YVv4mWbp35uf1UuEMt3rI3jiQdKnjCwU8eEwzKg7cmxk/Nj2/ADpRxwxLTDgyuUpu5D76eUD2ekSnqa2sio6huStTNH8PjBb7Yj3FixIAz2yMjScjsuO3IxVdjtVRfqCtguHw1wpZOSVqnqGbj91HXkpYEZ7juo8EjtpWqlpDruaNbdz1MVbTMlPS1MrxFPZG3PPY55FMsMds4/PwO6mMRtO1rlS1FvgkKpSVDyBTmXumWGMqB3J799LlYSHb4SKd2X3MWXOWA8ecZzpLkXSBs9LAgeQu2QCpVk7YHgfp2OopWyAWpTiGSJ4yjOGwYipUk5znGnlld4mlgYu6HB8MPd27DU3Ko5WqqabjEkh6Y/of+41dAn6aufqclgUPkHAJOP01KKsrwySyO5z3ZvvHPz8/9A1VFn2ogdcBxg4BxjxpUi0UniHEZH5+O2gouyNi6oSDyz+Xn9h0BCL60kpySA5HLOBGMZ/POgvcsBXy7zR0zhoyjE5Csxw3nAI8HQNtom4iG4tJd+LVFNSVariFnqZRzyuQqgee3tHy8Z7DWWabDR96tHSPR1MApDIh4tWitRct/U4KrEccnlnt3HnGs9UXsK+9fUOOyLD2obhVU7SLxVWkePwQUzwBHdhnuvYa6GDBr3YE5I5sG9rZU0EOI4K/4iONK2NQEnRFAyZCQwIJxgL2BXT5QlAWmgveoLJdUVp7GtZLJEZmrJokeOZF+YyhJxlQWBwSfGgU5xfvP9S6ixUgte3q2X/Ntn23pRsw4COOZ5fb2UvxjCHJBzh/OOOnvqZribF6F4Ca+mey6+kUHbLRVbJ9pwV0AbPYRsJe/wCpTH5Z0H53Kv8AkX6a8HyL0JsslRGIba9OgALLUSTOxbHcch2/Tt+3SZdfl8/sTQhrsnotbo1DMrwP3I6crZ8ePGNY5dXlff7BKI22/wBM6amHFZJCAcgcuQH7xpPr5GFSQ1WvYsKFGHux57Y/6dEpt8kGyh2qnbIUD8x201Wyw1FY6emU4wzfiRo9Nks5cKjd/l89TQC2RNVxp8/3/PU9JlEMl2SMY5D9p1ohhZClPfeJOCDrZHFQLZQnv7fMjGtKgkQG1F2Mue5Oj2CKXXacnzoXItIhmttbUqvw0TylvugL2P499LlNchFCns9SjPVTuQkZ4si+c5xjHntrLLMGlZpNHSifbvWqqeGOlp+xAk5GYgZOc/s7aTrvcKhPi3FBURVJtEQjknch5IgVI74ZcDGe/wA/lrNPLXASiiOntMyU8tQzhfBbkcsM/L9n46ySl5DJLPt+57mqDCiPFS9n5OhBkXJBMZyAfn89ZZz8ENDsNqsNqgjgo1qog/2bx9+q7jseQwMqcfdPt7fPSlpm92DY8VW6bftyOOlsapNWsRJFRKojiyvd+bnAcgZHFcAfjnXWhjilcTNvLkz+8epu6LveHMdYIqosI4kaBxBDlfDFyoGAcnGPP7dPeSVk0KgPXXObfnwr2qSqFvo4JWr6iiDxmQ4If38wrwnGe4BOcZOq1t8FqOkArf7UljRknpo5qgG3SUbSdKdUPuVokweXHJJAHknBxnQaVyEKd/u99e409lqr89Nb0Y1MNFDOrTdRiFDiMZUsAPzJ4kduWpb90tJFavpKmOZZWljkq1Uv8XV8xXADCjAwAG+ZBGMZ1Vdy9hfrN327bMDhLHVyzSStIa2tTJ4g56Uz54s2fcoRR+LHtnTFC1yA3RnFTuX+dlfVz0zx2xVgMYpDnFRGx97MWf3MSclPu9uRxjucseiOxV2w5t0z0cTyw9OOUMOrMjcGYKCOJkPcnyDjCkH5+Nc2cm3pG0j56teoe1ajY09oipIbvfLjSJ162lJVqOZXaTiOXPkvLIK5XPI+DjW/oMWTWpS90TkkqaR593Xuas3Ndqi53OperqpgqNLLxJwFCgKFACgAYAA8a9FCCilGK2Mrdu2CZZUTu/A/jj/o06r4BKz1KP8A0Sv4YJ/16JRJZ2Yo5WUNUIgPYmR/H939+r44QV7hy+VtEXggPTlpIIgIDTIImlPzZhkhVJ5d+58Y86XFNtsjkuBdlrGDAxZQg5GPHn8/PgaakhbbI5I6usZ5JS7mRi7NI2SzfMn89HqSBo9G+qQ4/QS9Fh8xujcQ/wDvfRoE1f6ClNHU/Rl9XhKEaNb/AGNirkAN7ajt3B8/h2z+I8687+Pf+J9Ua+l/qr6/saXt71KMFc8NFUTzRvG7l6iBisRwAoRguHViAOJPYsDkY14qGqKu9vudOkxutu66bcQqrfVRWoiFDCgQMidwVw/Mqw7e1lIK4YEdtNU3e6AcaM93F6BJfqaS57XZrHN0+mbXUTsyoCCphz7gQyDHfAIbBJ10MPUOPPAprsY3vuwmzQw2irjntl0pq6V6qtjUS0rUsqoiShlIdsPAMIAVPMsDntrsxcJxtCt7Jd319ftXdbfDVZuFBU00FQtRabuUVVU5MR5mRGHNc8GGfd8sakEuaDvwAqP1BZdwwQS3lIbnURJU1AuFOjMRG/MQwvGAoR2USce3dXByCBrVGD0aktgdSurH3fHqTU7asNLRyYprjVQR/CvSsaqa5qMssqSAlO79uSkAdx3HtD4u+SN1uft0b5rNx2awbjp6m2XmGumq1E31ciyzVHUjapE47lZDzRQy8SM+1m4gi5Np0wE7GXcS7dvW3VqqWemp4pameYPuGVJKiJ0/8Hip4lw0SOoVWmxyJUAgnyNsOgDWeiO1K9I5rOPj2aJJGao5+3h14wMeCsrRYBZlKuvfsw0Mm6DUUfNlbKtTVtNT/BbYts1bmsjhrKRzJlURleAo5ZcKs3LDDA5fPAKm29mW0j9vix0+4du19JuazxWK6bfqHVJbTCrQESqxjDceTYJBLdwjcQ2eWdNhLRsnQuUbMDslTWbauVNdII8dCRBJLAqTo5BDcPmCDx8HH7NPkk0ITaZvWwvUHb67q21NdpbBb+r145ai1Ur1UVUksaxxpPC4domVlRxGQ3JnXuoDZw5FKKcoI1xae0mFfUHaXpR6H+nctr3tW/zp3DA3+YW2jKQ3DwXSB5UHMRhi5aRx91lXBwo1nwLqs+VTj7K+wU54oR0rdnl/dF6O/WI2j6eptqyTYQVU0s1ZKCG95NS2FxkgdlyB2B7nPejGOH3pWznO5u0hKp9tLHK6T1EcUisysHB8gkHHbv4/LRuVqyqL9PZ3R+MaJKAcdsEH95/D8dLlNUFTNAj2UkNto0NmmqJmCEV0NSpglUk5IUdzjkgPfsQQc9tIc0wmhktFloKujp5qyuSkli4xlKVQFQtnuEzkAdsjsBnx20lsYh72hSrRSPJFJ1YAzsY2T3d8HkDn8WIwPw1Cx+sgZuEf3gcAcjj5/wB2qos0W17oKPwlhR4icA5Pt7Y89+/bzpfp+C7CdduOguNC9LAJKdC5yx7n9cDPbzjJGfONCoNBAaopWgcdKoiqxxDF0HYfh+3GmpbEIXkZwSUOR2GB3/M6IhA8bKQCjoG7gMD3741Ytn4gKcH734/t1AS1Da5jHT1UaRlE4CRB7mYliCcfLPHtn8NWwkd1lL0KiULkoDlc4yR8s/LxpLRYEqaYk9we4wM9zoaKbOoY1MShn4FB7mYdv0GNIkEiKo6RjcKVBDAceef3nSWEJl6qIVJ5v02Clk5h8M3jAK5Pzz4x5zjQNlp0IdddKeR0BlccGEoHNVyVIOAT47E9847/AJaB8EsRbfHfLdPdJKq6QMaiSQM0z9YEFsrII8jgyqoXGSR+g1qm8UqcUKTl3Cdv2Ql8hmlesoLir5EjrFl4zjPtBYAHuOw/HWd5lDgurCVH6cQtBAYiWmCBZzEFjUdz7cKxyOwOTg5yDrPLq2+PuFpGS0bNm6qsZ6kuPDNO2B4/1eNIn1Umti9IzWbYPQUgYVWkDt1ByDNjGcaz+tJsuhsodmQJ/QhYHzxjC5/dq7fksNU+3FizhMKe5UZwdXuymEIbIgwOmD+Z0TTAsIQ2qOMZ4AfPRKJLL9LTRxnuP360xgSy2aiOLsSNaYwsuylVXVEBx3/brSsZYuXK+HmcH+/TlBdwXsBpryTn3Z/LRqCBKT3ck9vOmKkWQSXF+5OQNXqRSRUmuJaJiuSw7nJ8fnqa6CqilS3+CUKHbMjP01QH5/6tTXZFuONuoInpjJNA8vTBZ15d8fLtrNKW4Y67Ep57lD1paYw0kjcYpEYDiPzH5frpDl2Lpl5LDbqSrlpaeRDT5aSprS5Yr8iNZ5PcJGWeoF2guNwpHpJJ/goiYaOmjXph8nuSvjPbyfloG74CBVj3xdaLcNFS2eiopZqaRBUGRwvSQ593Ed2xjv8ALSpQpWy1IN1toprrfKeqqGNcaNm6caSYpzIfkwX75Hy+X641ik3wGapZVo5NrZEq0k0bZeeVXbhgjsAPljI/adAoJr4lNlujjmtdskNREaSOSRVRlKyvIcZzyI5ccHsBnGnwjp3FSZXeurbNFT9qKa3KXlkpQn+eKWDcF5EESryPjsRknXThvETZkkpnqUWRKo1tXXyPJV2ZzJLI754CMuD904HtJ+Y/DOl15GGT1F4qdz1E11u1O0qWtpLfYonjcKXhyZ2Up3LSSLwLr4EXHsD32JvFCMOG1b/wLrU3JlDdu77r6iW1by1NVbatFtilioYduqJWqKqNTzlWUe8xtIeKovtwGJPYaalGDjjfLq/git3bBV4ka3bGFTuxWS8x0xE71kJbqSmI90kyOmwYr3QeR576VFXl/wBrzt8iNrR7R3VXS3W70+a8xXaorK+OnSOQmoknnVeADsyNgRK0px388uwI76r0nKbS8haqjbM7vu6rxfK2GnlqfgIBFye324nmiKAgDSHJ78mJ7BfOM61qMMcXKKvtb7/QU3Jumyht2509NU10U9b8LQAFGncNKWIUll5AZIBwM98aVmxOVKt32LjJX8Cfcfqf8Zamt9qkHwksqvMahm6kgXB4hR8gcnPfznQ4uhUZapp/QkstqkJbXWhnll+KqQiHMmYu4znJ+XuY9vHbPc+NdGOGSSoVqXcXK25c6t2hUxwKT0lcAsB8i2PJ1ujCl8RNkZkWanYyzv1gRxXgCpGO+T5B/ZoqJZEAAueXcfLVF2fi6h/aSfwJ1CWTUiq5ywzn+/QvwSwtSUy1JygKQL2Loe7kfn8h/joW9JOSULKsIEj5PzJbUfNko3T1a/8AyGvRvvn/AG1bj/8AwfWhcIBjf9FC/ttr6J/qvcFNQvT3Tt0M9NKEdVPxAJ7gg4BPbHfXL/EsSzYHBvujR0zrKmWdr7xqKqrkYVtIadCEgWoqoVbIxwYcAAvII2QPwHf5a8dPAo8HUjJhefctOvQuUkFSZ+uk08wWR4Kl0HYM6LxdT7SD5I76yOD3CG2375p6aySJQ1tvi6dPEalHrMMshORzSSPsAQW85+R+WXRi1t2BaTE31VuO5r4XpbrC8duoUjMdU8cbLIrsylg+B7cqrFe3E4Pk4118FRQmS3M22lcdtU9PLTbhe1x0bFwMUQSrlLDHJJFHgHwMZAB/HGtbU2vYBW3Ibu20dqVNNbZKGyX+rrAivFWyI0aIucqrZHvYdsYOAe47nGkfmMkVpbC0R8Aym2FQ0OLilW7xEmNIqqR4JIWIOFU4RoypJIK58HIIyC9ZWDSQCq7/ACelm6qeoobLXVcUdIkdwoatljjmfIPtkj7uhP8ASXBPbuCDroY0px3Yhyp7Gq7e3Ftz1d25tiGvrYLfuuG1vRtS+2lMLRTcIJ5p5GCsCGIC5VmLMR41WSEo8bhRmu452v0s9Ra2/wAVwD0W6IY53gcQTLNTzQupMzKAQrEiVjknPI5/PWJzbHKUPIVr/RKquL7Z23VUVHW1DUk9SgUBAlNGpxU9WP7QxvJKiBSDmRlwTxOKqTTdEeSK7j16J2bb1gqN136yrb7Ls6iCWKnuEFTKsV2ljPCaQdVuDQxykwRv5c8yMAavNgyPSluwI5o7mQervqf9Guhmqrh9VTb43FVGMtU2iSRJGDoDl6jAQkALlcFiTggEa0Yen6jZSdIXPLB8Lc8o33fF43NXyzWe2wbXp2SWBkpJZCzRuF5I7uSzfd7HAPc9z8uktGNb7mZ3IqUezzkVszVNXXtIGkd0JHMnJORnkc+c/joXlvZF6RhoLBc6ouVmCxl0R5PilXse+CT5GFPnt8jnWVzSY2mEaT0wrFr1ughdXM5aDNTC0ZkHckh/aFIBIDcQRjAORoX1Fqi9Hcb5Dbdz2ZKyu27V01zLmJFt1vcRyP7TyLiQA9zngFPnGdZnNp7MaknyV57ZHQPUUskdfT20uI/jLlaKlYooz90jiS4yxC8QCMkdsd9WpXwwGc1tqis9ynpIXialR16LQNI3FOIKjLAMCB2KkZByNFqsserBbJhBE7GMo3yWQMT+ZHnyDokyGgWiMqiFlycDuNGmiDDTNg9/x+fz1ZC7E/LyoP4fkNW2QsxvxAYZDfPOqLTJ1xxJ9hOPusM41Aj5xNS0UY6S98KXwvc/mfGoDRxdaT4KslhJVghI6iHIb59j+uoAWtv1Cq0qSO/RYJ1oYnKmdFJPAdjniTzAwfunRFDHedsiSyR3SGsoi6whxSCVeusXbDsPuyOMnKoS44k8cZxJR7kvsI7Q9WVlDLnHYH56zy5LB7SdN2RsAj8yDpDCKzq78iQAOxIU9uP4+NZ5BLghutHBcaNlpYGgl6SjlHKV448N2X59/wB+skptFiLe9vXGkukhjpql4Jz7FMxkiIK+7Jby2fGR20qWcGgtQbYEtEsLUU06sqsPjUE2GHz7+cAkDSHmbexZbtGwGWcmSICKVsvwjUHOT3Ax2/6NXrbRTHmg2KkKngF9q4HNcY0pxsoIwbWjjHERAY+ffVaA7RehsUcQB4Afs0SgWy9Fbo4x90d/y05QBs6eGJBjAGnLGyWV5amKAeRp6xahYOqL2qEgef11pXTlA+TcBDdj/frRHEkQqz37mD376fGKQxIGVd2Zh5P5EHR7B0BqqeSUk5OluSRKOqaleYAu4CZwfcO2g9RFUXDTwoWKkOgPkfPQ+oXQRtUENTwjdlhR+zGUBgo/Eg6W8lhV4FqsrbbU1k9FFFJM8WTJIy4BHyyM/P8ADQeoiUCa+3GLpVSQpCMho1VcEn5ft0SkSjQdq7dudwtj3Cohq0qc+2GQ5EkfzJGfH4aROe4xIf6VYYLRT2+rkaGlVeK0calVLkdiTnudIU7LoUt5fEmy1VJbYVgnMgllmlP2UYUdifxOPx/A50S+JTR56qL1V1rVMFtr2rZoZelU1sSswiY+OAIGc/u/drZoSVCOTSPSj0iuFUVlrqj4eGtBWfEmJ589xyf5DGDgfidYsuVPZIbFNGw7T23R7bmpRHSo8lESMDiYwmCOKr5P451k0+C7sc4L7RW+CesrXjaQHlGCCI8fLkD37nA01QsHtQnp6rzXKuraarphb6WOdunUy57x47PxAJC57Y8+NaFBR3AZxU1v8945EpBWRwxQr8DNSlVM8gyGyxJIQHB8DI/32tCVizKt3bvp9vTXmostDFKlspZqg11NIrUtO8SFnd2QksxdW4oDk4y5AwNWseqSXloNvazPrulJtr0/itNKKis3A1t+xqHlRhLM0RY98+0GZ2woAzkEnOrbUsrctk39gntGkJdLveg2hZJbJQ0k9yufwscKQIJI2gKBQpn5D2AZ7oO+QfOmvC5SeTI6XkHXSqIH3dcqbcl5t1HAtU/UquoYqpOSiBADIWVMnizKij8AW0eJaVKfhfuDLd6V3BG4blRR1lSlZFxSUf8Agq1h4IMEgtxyCFPy8jQwi+UVJoz26XGnr0+NiQxvnEcQJAki7AgkeMkFgddOEHj9hmdu9yG43y2tbYYKYSIA3uTHHgMH2nyDk4z+mrhikptyI2qpC9OZKt5ZmQny7dvmx/ID8NalttYBONsXCSaCH4ciaQAiMeeP9Y/gMkDUeSKTdk0t7liHZl0lhpWWnLfFS9OEAglj3JOPkMAnJ0p54JvfgLS12JH2lVClrJ3DcafmrngexDY49x5Pn8hj8RqesrXxJodNkctjDVCwxpI3TjDOTjGScanqUm2ytPYoT0BigkkCMFBKEsO6/l+umqSboDSy3S2iesjk+GAeRI+ZQH3fh/idA5xT3CIKhJ6dDFkqiZBLjGMeQPxOiXO5TK6xzKuM+PIz31G0RI9G+qylfoK+jAPkbp3Fn/8AZ9OjwgHyNX0Xgf8AYi+reJxSn+dG3gJ2cIIyRUANyPYdyO+ud+If0fqh+D+oi1JuumtKvyordco5EWNE+HUqO4IYEse5GB2ySSSe+vJPTLbUdNbHVgtl6vDS/wA3K+ksAWN4Xp6irakV3jb/AEYKyFeRBA7qB2wToW4cNhq+wLvVfcpo6uBZLRU1Vo4vcKVLrT8+kZI4jyRmww5H7uT9/Py1qx4lSlLZPhi22fd8bge5VNsobpa59u1lREsq009HF05WIHujljbi0QH5ZAIB8afix6faUkwHK+UIlM8Fyrqi3R1lt+IVGDBquPjGRgk+TnH5Z1plGSjbWwKabo0u57suNv2uNy0NxoJKZ44zUT0txiljZyOMmUVlK5IyfaTn8O51m9O56JLf7jda02hBr9y3i8Vl4qKmno554KZqucMYoOEXJFDfeXqHHEADkx5E4OtsIR7MztvuIstbR9mLU9PDnCD4oYQf1Rlj+v7dbY23wJYJjobRVyt8VV0zl28GpU8fwI7+R+ec9tO1TW6QDimEqCt/m3Q1MVk3pcbPTVCOJ6ejrmWORWHHiRGRnI7HmoHjGRotc3zErSkWP+6ruiC33Skh3vdFFwWnpql2uQYyU9Pk08QYHkqoWYgKVXv3GmXLigKiBp6Oa62kvJeOvabZGkUUFVXAogOSFSMuR3PI4UeeXjV65fUvT3CG3L7TWifqUhtRZFPvnaMSk47kOWOD8vbjPftrPOEmuAotIaLJum11d5pYBQUNVU1DKscHxEX+kJwDycZDf8Y4/MazOEkr7DtS4CNvvW1o0lSrr6q210cjtVQxPHzwrfdz1OK9wAQQfmR2I0LjNcIlo+3K/rZbmKv+cMNIKmPqw1kVLAeXtGD3Le4fdIwc9z+GqUdV7WVwEoN80LIyV+67dXIZF5JxjiCgjuygqpyGBOO4ww8+NKeKfaIakEaDce3qyfqvX0tBcJEMa1dFT05bscoQWkHTHLH3FyACe3zzyjJLcYtxvtW2bluq0UFRQXWhuoETR1FL9alAuOzco3cdRSAW5jGG8djnWSWaMLTG6G+Dqm2M+3ZJPjI4epB9mXZ1YgkZ7sCwJHyxnx+41ni+CaJIbLHt6nlgjlNTbqd1VuCNVKFkIOABk5BI8Agfro/Wj5K0se6Ta1vDcPrSOJlX3RyyKCh5Y7gn+/Oij1CewPpkLwU0MzRRV9PIisFEnMKCfx7kEa1Ryp9ytBPFHGzFfiqfP5TLjH6507WgXGiblCjZaqgwSf8Adl+X7dFqXkqjpammU/8AhEJ+eRKv+vVNryWfetTyn/wmDxjHVX/XqtSXclHEppEmEclbTiRhkKJEz/jqta8gtBFLJHwPISSRNjLpj2j5fPv30p5V5BoerxdLDetr0IqZeF1hgFPUmfuskqyApMJRjwOo2PI6xU9zo3mg48g0xFhgokk5hnbge7RuuB8gQxOe3kgj9NZJZI3yEiCS20U5ys0KknJLyDkc/PzpLyKuQkVHs0OT/nMOM9/eAM/t1nlkXFhES2FA54VEJLeT1l/16yya8kL1NYYX9rywKoAAxIo/brO0n3IGaXb9MewmhxnOBIMDRRigWwrT2aljORLEufPvUf8ATrQoquQC6sFLECOvCR/+sH+vTNC8k3IZJqRR/wCEwjH/APlX/Xq/TXksoVN1pIs5qYO34yr/AK9MWK2FbBVTuijjz/ndOPy6q/69a4YaQO4FrN30mDispwP/ANcv+vWqOKJW4Eq920vf/Pab9ky/69PUEiAqXdFNJ2FZT/8A2yf69W6RCJLrTzFg9ZDGQewaZQT/AH6W5xXciRNHVwVEhRKmAH8esv8Ar0l5o1yaFFlyJ0aTppLTvMDhkeVeP6edIedeQtIQAoJYkenlgU8hHI7yK8cZPzA5dz57azyzLyTSWnt1FLEnSlpw7+0ShgCfyPftpHrLyWo/AuJBQ0kAR56Z6hVKqOrGPd+OM9v26GWdeQ1H4Hc226SKlSapr6F5JDnoLIvMg9s/kNB6q8hU/AGkpKa0Mxqlgp42bvmRckDsD5/DRxkn3KaOai7WyOqXpRQVVOrZQiZGC9vn37nTdS8lDhDuFbrSKRUoMBQFnlQcRjJGAT2z4/LVtp9yI+VNdHBQF6OqgepVxwnMiYTznH/v89LtLuWZ/LuuuzfLPJSJWwqjCKrBWXqNnuEHIYz389tNTS5YLsK+lPoFHAKS5XGrhlpiTOlvZwI4sgAK/H8gPP7NXPK3tFi6RpT7jtFBLF8NJFKsTsOmkg4zAfePY9wP2aw8cBovzU7XGkWunq6WktsSFSTIgGc8uJx8u/49vnp0FfcF7AEXWPqqGrqOnoC4d3Eyu4XyqqCf/brXGK4F7i3J6k7Stt/XrS22puAX4dIKmtiEQVhktjlljxOMnt3wfw09UuWC7Yibv39VbhoqqKouNLR0NS7U7RW6sT4ysi5YXgBjpIQcEnv27YzqtfxL02LjbmtFFbJjUVtFZ6eDqQrY4hGsUtOQAeUjdicFsgEZPkHUu3yHSSM3n3pZ7RaKMWX6uYTyvHCZHUjivtLjLFQOXDt2A+Q86e1Jt6uRSrsWqm5WyuqKiqrdwgVnBo+hBOFCRk5cs7Hv5Pft50j/APUYqQjX267XpJ+jtCWlSasZIzFFxZ3PcYJ5Z758J5JHbW5Y800lkukJcorgzuuvMEzyydeny57sJB+gOM5PbWyGOS5QlyXkAVlcj5EJU/74yAdv0zrUo+UA2q2BjSydTmShP/GB06lVAWXIru6EEww58EqeORnOMA4GqcUUmX5901srxGOpYMEw5kkQ98nwcZxjHY57jSniXgZqOF3JXpJz+IVn8g9QDH6YOheKLVUWpfEtxb1ua9zVyZHcAVA4/tGfH5aD8vDlL7F6/iFKP1MqqWWNlpLc/AHj1YVJH4nP56U+kT2thLJRZrPUiO6LGKy3W+XgSQIxwXJ+eOX92hXSuL9lst5b7Ece77LAVKWWmypyric5J+YPf/HVPp8j21MpZF4I7pfrBeCJTQ/CTghiY6kYJHyKnsfGrx4s0Nrv6AuUWcUl5s0PsLlVbuzMEY5+eqliytlqUTZvWOaKo+hJ6QyQMGibdu5GUjHg/Dkf3a6eNNQSfgRKrdGc+iv0qN++gNmvVq2jU22KgvE0M9ZBcbVT1qu8QYRkCVWxjkfGiaT2YJpB/lJ/WpsZrdtHByM7WoP4Wh0R8F2ziH+Ug9ZqdXEVTtiMO5kcLtS3gMx8k4i7n89W4xfKJbIj/KLesDdQGTahEgIfO0rd7gfOfsu+oopcIls/S/yi3rBPAsEj7UkhU5WNtpW4qD+IHSxqKKXBLshT+UL9WY8cF2gv6bQto/6nRPfko+D+UI9WFJITaAJ8kbPtvf8A9TqckJpv5RX1fqChlfacpT7pfaVuOP0+y7aqkXbI/wDKGerX4bR/shbf4OpSJbP3+UM9Ws5xtHP4/wA0Lb/B1KKOf8oT6sf1Nof2Ptv8HVkPv+UK9Wf6m0P7H23+DqEPn+UJ9WB/Q2h/Y+2/wdQh+/yhXqz/AFNof2Ptv8HUIdH+UN9WmYMRtEsAACdoW3tj/wD46oh9P8od6tly+Nolz5b+aFuyf/U6lEPzfyh/q46hW/mkyjwDtG3Y/wD3OpSLs5H8oV6sg547Qz/yPtv8HVlHX+UP9XOQb/alkeD/ADRt3b/1OqpF2yeP+Ud9ZIn5JPtZGxjK7Ut4OP8A7LQ6I+CWyw38pd63t5uO3D4PfbFB/C1NEfBLZyf5Sn1rIINdtrv5/wBq1B/C1NEfBLZ0P5S71vBz9Ybc/D/4MUH8LU0R8Et+T438pX62uctX7bY/idr0B/6rV6US2fv8pX62/wDy/bf9l6D+Fq6RLZ+/ylfrb/8AL9t/2XoP4WpSJbP3+Ur9bf8A5ftv+y9B/C1KRLZ+/wApZ62j/wDP9t/2XoP4WpSJbPx/lKvWwnJrttk/j/Neg/harSiWyYfym/roFAF12+APl/Nqh/h6mleCWyI/yl3re3m47cPfPfbFB5/+y1NKJbOv8pl64gY+stu4/wCTFD/D1NK8Etn7/KZeuP8A85bd/sxQ/wAPU0rwS2ff8pn65Ht9Zbdx/wAmaH+HqtEfBLZ8/wApj64f/OW3f7MUP8PU0R8Etn3/ACmfrl/857e/szQ/w9TRHwS2fR/KbeuY8XTb/wDZmh/h6miPgls+/wCU39dP/nXb/wDZqh/h6miPgls+f5TX1z/+dNv/ANmaH+Hq9MfBLZ8P8pn64kd7nt4/+jND/D1NMfBLZwf5S31uP/8AUNuf2XoP4WppXgls5P8AKU+th8122z/6LUH8LV0iWzhv5ST1pbzV7ZP67Vt/8LUpEtnP+Uf9ZT/+c7X/ALKW/wDhalIls/D+Uf8AWVSCKna4I/Dalv8A4WpSJbO2/lJvWpwOVZtlseM7WoP4Wq0ols+f5SP1o/8Ale2f7K2/+FqaY+CWzofyk/rUvit20P02tQfwtVoj4Jb8n7/KUetYGPjdtYzn/wCC1B/C1NEfBLZ2v8pb63LjFw24APw2vQfwtU8cHs0S2cn+Uq9bCxPx228nyf5r0H8LQ+jj/wDVfoiWzsfyl3rcDkXDbg/9GKD+Hq1iguIr9CWz5L/KW+t0w+0uG3H/AONtegP/AFWi0R8EtnC/ylHrWgwtbtoD8trUA/6rU0R8Etna/wApb63L4uG3B+m16D+FqaY+CWz6P5TD1vC8frHbvH8P5sUH8PU0R8EtnxP5S71vjOUuG3FP4jbFAP8AqtTRHwS2T/5Tv12CMv1vYOLeV/m3Q4P6/Z6miPglsg/ylnrdnP1htzxj/wCC9B4/+y1NEfBLZ038pl64tH0zctulPPE7Yocfu6er0x8EtnB/lK/W0+a/bZ/Xa9B/C1NKJbKh/lFfWAy9UvtQyYxyO0rdn9/S1NKJbJP8o76ycmbr7W5N5P8ANS35P/qtTSvBLZxUfyi/rBVKqzSbUlUdwH2lbmA/fFqJJEtkf+UO9W8Af7UcDwP5oW7t/wCp1dIo6b+US9XnUqzbTZT2IO0bcf8AqtVpRdsjH8oV6sg54bQB/wCSFt/g6Io/f5Qr1ZznjtD+yFt/g6hD9/lCvVn+rtD+x9t/g6hD9/lCvVn+rtD+x9t/g6hD9/lCvVn+rtD+x9t/g6hD9/lCvVn+rtD+x9t/g6hD9/lCvVn+rtD+x9t/g6hD9/lCvVn+rtD+x9t/g6hD9/lCvVn+rtD+yFt/g6hD9/lCvVn+rtD+yFt/g6hD9/lCvVn+rtD+x9t/g6hD9/lCvVn+rtD+x9t/g6hD9/lCvVn+rtD+x9t/g6hBD9Z/pSb79erLZbTuuotj26zyzT0dPbbTT0KI8oUOxEKLnIRfP4ahD//Z">
            <a:extLst>
              <a:ext uri="{FF2B5EF4-FFF2-40B4-BE49-F238E27FC236}">
                <a16:creationId xmlns:a16="http://schemas.microsoft.com/office/drawing/2014/main" id="{3F5C7384-13C3-C1B5-1430-964E8754C6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7" name="AutoShape 4" descr="data:image/jpeg;base64,/9j/4AAQSkZJRgABAQEAlgCW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2wBDAAMCAgMCAgMDAwMEAwMEBQgFBQQEBQoHBwYIDAoMDAsKCwsNDhIQDQ4RDgsLEBYQERMUFRUVDA8XGBYUGBIUFRT/2wBDAQMEBAUEBQkFBQkUDQsNFBQUFBQUFBQUFBQUFBQUFBQUFBQUFBQUFBQUFBQUFBQUFBQUFBQUFBQUFBQUFBQUFBT/wAARCAGGAoADAREAAhEBAxEB/8QAHQAAAgMBAQEBAQAAAAAAAAAABQYDBAcCCAEACf/EAGUQAAIBAwMDAgIHAwcECwoHEQECAwQFEQAGEhMhMQciFEEIFSMyUWFxgZHTCRZCUpahsRkkM9EYJkNiZnJ2ssHD4xclNEdWV4aj4fA2N1RVdYKTorTE8ThERnOksycoRVNjZYP/xAAbAQACAwEBAQAAAAAAAAAAAAACAwABBAUGB//EADkRAAICAQMDAQYFAwQDAAMBAQABAhEDEiExBEFREyIyYXGBoQUUkbHwM8HRFSNC4TRS8SRykmKC/9oADAMBAAIRAxEAPwDyd9E76J22/pA7H3fuTce8LjtimsNbR0SR2+1LWtMZ1kIODIuMGP8Av0uc4446pcFpNukajX/QN9IbcGMvqtu04/q7QU5/9fpH5rF5+zGelJ9hTuP0WfQm1sRP6qb3GDg8dkcv+v1a6nH5+xfpT8FWL6NfoFMcL6rb5J/5Df8Ab6j6nEuWV6U/ARh+id6GT4x6q71Gf62ygP8Ar9LfW4V3+zJ6U/Bei+hr6JzLyHqtvED89mAH/wDf6W/xDAu7f0ZPSn4JV+hb6Kt49WN3/wBjR/H0l/imBdn+jL9KfglT6Enow4yPVfd/9jh/H1P9UweH+hXpSOv9hF6Mf+djdv8AY8fx9WvxPA+z/wD5ZXpy8H0fQg9GT/42N2/2PH8fRf6lg+P/APLL9KXg6H0HfRpvHqvu0/8Aoev8fR/6hh+P6MnpS8H3/YNejf8A5192j9dnr/H1Pz+H4/oyelPwcn6D3oyPPqzuz+yC/wAfU/P4fj+jL9Kfg4b6Efouvn1a3b/Y8fx9GuuwPv8AZk9Kfgjb6Ffoqvn1a3d/Y4fx9F+cw+fsyelPwRn6GPomvn1a3d/Y0fx9T85h8/YnpT8Hz/YZ+iX/AJ2d3/2NH8fV/m8Pn7Mnoz8H0fQw9Ez/AONnd/8AY0fx9T83h8/ZlelPwfD9DL0TH/jY3h/Y0fx9T83h8/Zk9KXgjb6Hfogvn1Z3h/Ywfx9T83i8/Zk9Kfghf6Ivoann1Z3j/Ysfx9F+Zx+fsT0p+CB/ooehUfn1Y3n/AGLH8fVfmsXn7MnpT8FeT6L3oNEMn1Y3qf02Tn/r9T81i8/Yv0p+CnJ9HL6P0X3vVjfH7Nj5/wCv1F1WJ9yvSn4K7egP0elOD6sb6z/yF/7fRfmMX/sT05eCWL6PH0fZvu+q++f27G/7fQPq8K/5E9KXgm/2NnoERn/urb4I/wCQ3/b6D89g/wDYnpT8HQ+jT6An/wAbG9h+uyP+31Pz2DyF6EydPovegsgBX1Y3qR/yJ/7fV/ncPn7Mv8vk8HR+i36DDz6sb0/sT/2+r/OYfP2ZPQmfV+iz6Dsf/jY3p/Yofx9X+bw+fsyehMmT6J/oU/j1Y3n/AGLH8fU/NYvP2ZPQmWF+iF6HP49Wd4/2LH8fV/msXn7E9CZ9P0P/AEPH/jY3j/Ywfx9T81i8/YnoTIn+iP6GR/e9WN5/2K/7fU/NYvP2K9GZWP0VvQkNj/urb1J/LZI/j6r83h8/Yr0p+Cwn0SfQ6QZX1U3sf/Qkfx9LfXYFzL7MBxa5LMX0N/RaY+z1Q3sf/Qofx9B/qXTf+32YARpvoM+j9Vjh6o7xz+B2aB/1+lv8U6def0YOpBWD+T39KakAp6p7s/btFf4+lP8AGOmXN/oD6kfJdj/k4fTCUZHqpujH57TX+Pof9a6X4/owfWh5O/8AJtemX/nV3P8A2UX+Pqv9a6X4/oyvWh5OX/k3vTCPz6rbn/sov8fVf630vx/Rl+rDyVJv5PL0qgHv9VN1/s2iv8fRf610vx/RhLJF9yhN9Az0igOG9VN3fqNnr/H1a/Gelfn9GFqTB1V9Cj0ZpBl/VPeR/wCLssH/AK/TY/inTy4v9GXYIq/oo+htGT1PVLe4x+GyM/8AX6cvxDA/P6MNRb4KEn0a/QGI4b1Y3uP/AEH/AO30z87gfcP05M/J9Gz0Ak8erG9v7Ef9vqPrcC7h+hNlyD6LHoPUfc9WN6ft2UB/1+gfX4V5/Rh/lcr7fctxfRD9Dpvu+q+8v0/mWP4+lv8AEsC8/wD8sv8AKZfH3L0X0K/Rab7vqvvDH/I0fx9B/qmDxL9CflMvgm/2EXoyf/Gvu/8AscP4+rX4pgfZ/oyvyuXx9z9/sIfRnH/xsbuH/ocP4+mf6jg+P6Mr8tkXb7kb/Qn9F4xk+rG7v7HD+Pq/9Qw/H9GV+WyePuVZfodeiMP3vVjeJ/TZgP8A1+iXXYH3f6Mn5bJ/GVX+iV6GIcH1X3p2/wCBQ/j6v89g8/Zk/L5CI/RT9CR/4196f2KH8fQ/n8Hn7Mn5fI+xG/0WvQdBk+rG9f7Ej+Pqfn8Px/Rl/lsvghb6MvoEnn1Z3t+zZH/b6Jdbhfn9Afy+Twc/7Gj0C/8AOxvb+xH/AG+r/O4fj+hXoT8H7/Y0egX/AJ2N7f2I/wC31X57D5+xPRn4Pw+jP6BE/wDxsb2/sR/2+p+ew+fsT0J+CVfov+gr+PVjev6fzJ/7fQ/n8Px/Rk9Cfg+n6LvoMP8Axsb1/sT/ANvq/wA9h+P6MnoT8HS/Ra9B2/8AGxvX+xP/AG+p+ew97/Rl+hMnX6J3oW3j1X3p+3ZQ/j6n57B5+zJ6Ezo/RL9DF8+q+8x/6Fj+Pq/z2Dz9mD6U/Byfon+hQ/8AGvvT+xQ/j6v87h8/ZlelLwfU+ib6Fv49V95/2KH8fV/nMPn7Mr05eCeP6IHodIe3qzvEfrswfx9X+bxefsT05eCzH9DH0Tk+76tbu/saP4+r/NYvP2J6cvBOn0JfRd/Hqzu7+xw/j6n5rF5+xPTl4JR9Bz0aPj1Y3b/Y8fx9V+bxefsyenIlX6Cno6/j1Y3Z/ZBf4+p+bxefsyaJHTfQQ9H1Gf8Aur7s/sgv8fU/N4fP2ZShJkT/AEGPRxPPqtu3+x6/x9D+cw+fsy/Tkc/7B30a/wDOxu3+x6/x9C+uwry/oyenIu0n0B/R+t/0fq5ugf8AG2ko/wCu1kn+L9Pj95P9AWmjKfpafRM219H7Y20Nx7c3jcN0U1+rayiZK+1rRNC0CxkkYds5L41v6XqsfWY/Vx8brf4Am0fycydT0B9WBjP/AH+sn/NqNX1V+k6+AcOTXtyW8ujeP265jbTNaMi3TtY1js3EZ/IaXKVBoBUmz+ifud9ZpZH5CQeo7KtPglCNZJZO1hF0U+ewXsPy1kk9T3KpImhjA7aBRsXIsAcO+jUALZDJUBdM0WCRGuXJ/wBejWNBJnz6y4jzpixrwv0CRG90wPOj9NeEWiCS7ZB92mRxrwEVXumPnpyiyUV2uIJ0xRZZC1wOfOip+Sj6K0Z7djoymTCqPnJH7dCyjl5WZT5OoQrTM5/ok/oNFfxLRQnJHkEaLUW0DKl2BIHL9mqtlL4gypSR84U4/TzoL+IVAmqt8rZ9h/6dS/iQipbBLM+eHf8AA6zyyMpoN2/bzK/eMa5+XNXcAMSbfzF939+ue8+5EwTU27oMQR3Hg41sx5bQ+NM/Uow+Na1MZsXJIMpyAJ05TZTooySGJsadqbKLdJV5Iyc6NN92QOUtT7RotyFszch8tTcp0cinM2OwOfx0tyruLCtt24shUsgJPyPy1lnlfkzzkN1r2lG2cp2/IedcvLnaXJhnOhttGz4gwynL8yNc+fUS7GKeUc7btOBAoEa/sGszyt7szSy2NFBtqNMYXA0n1BWthVLGigYXGh1larPv1OMfd/v0OollWosvY+3/AKdVqC1Ais2+GB9g/dpikhinuAqzbQbtwAOmKQxTFS9bUTpsSik62Ql5NEchmm4duROz5HceDroQklwjbGWxmN+s3RZ/b3yf3a3wdmuEhXB6UpHjHjGm0a4h22z/AN50icV4NCoZKGo8ayuKvgNUMtuqu4B/H56ppBB6Fgy5wD+eqpANI6bGO2ipeCqXgoVbgA4AHbTEl4KS+AErCrZHbGdPgRpXwB6iAE+BpoBQni4j8fy0D4KB06Z+WNKcY+F+hZQlgz+mgpeF+hWxwkGD4/u0D0+EUzpoO2cY0NLx9iivL7D2HbVaV4+xLRF8ZwPbRqK8fYGySK4hmAxp2lePsRNBaimRsZ86OkuwWwUSoWNexGrv4gtnxq1CcaDWwL8nw1i/gdWsrFNnHxSjxrTGbAst0tZ7hp+pvhksPUVXjGe2i1PyXYbpagEDGq1fEoJwSgfPGo2/JC8kmdVb8lolWbtg6lvyWfHIf8joGwqKU8WO+NA0nyiUQRVUlIwKn9x0ueJSXBGrEP6dVYa36NXpNKfP84r8v7lp9dz8NxrHgr4syTVSoO/ycJx6C+q//wBPWT/mVGtfU7YmVDk3q6U4nXx21xpyNSFmrsKzFu379ZpSoYgbLYUiz2z+msc5MIpS21R3x2/XWfcuyhUwLH8u2rSZTYPkk49ge2jjEU+SpPWhQe+NOUSgTUXPDN7sf36coWVRQkupBBz3/HRqBZVluzNn3+Pz0xRCRXa69+zf36YoBIja5A+TnRqKQRw1zUjtq6LaOfrD8zqwSWKWScgKCc6ptIBsNW2yyS4Lnz3xpEs0ULc6GaisK4H2Q8axy6leREsgUh25zA+zxpL6r4ger8ScbQ6n9D9mg/NryWs59bYquP8ARD9ujXVJ9xizlaT0/jwT0hovzC8jFkTKc2xYo/EX69tEs99x0Zpgqq2nHHnCf3anrbDNSKibdEecJj9msmTMvIOpFiGzgOMpjXJzZ9uRTCcdnDLgKO/ntrm+o2+SrA122pzYui9/wA11sGTbcfBi29hlppjyQ9vy10VkVcjNWxJ8EwQgr/dq1l+IptgW60LIC6r2GtcMqfJWoDJUdJyO/b8dbotMamFaSv7AZ0dhBiinMpAPk6ByoBjXabcW4kjOsmSdCJSHuzWnlxJXI7a5uTL4MM5jta7QAB2OuTkm2c7JJ2NVBblXicHWZ2zFNsYqClVcdtKdibDdMnAY0JLLSnx2GjJZJwXGcd9TYqzkwqy4xj9NU0EmVpKJDnsP2alDATW0yICeIJ0SLvYStwRhQ/b8flrXjY+LMy3HTK5bA/u10MbOhAy7dFCODt+ffXSxSs3QZltXGVqjjHnWvk2xZcoHKgaCS3NCYwUU+AMnWZrcK6GC3TnI76U00HYz0k/tGTj8dDuUX0pqmeJ3igkeNASz8cKoHfuT28A/u0cU5bIj23YsXfclpoJpo6m72yCSJmSSN66IOrDsQRyyD+X92tKwZP8A1Yv1I+Sla66g3LLVQ2y82usqYCo+HirFeSTJwOAXI8/iRpnpzjyqJqjJ7MInaFe8qIrRzM7si/Ch5848kcFOQPxz+H46Gy6spT7YcmQrX0DxIxQzGfpoGwSFLSBQCcHAPzBHnGqTb2opquQBbKa07gEzW/du2J0hKiR2uyRhSwJAwwBbsD90EDHfRyxZY+9FoBSi+JIFVFRZhWmji3Rt2qq/ZiGnuaEsGOBhiAn5nLDA840MumzKOrQytcW6snqbZ8NVpTCvtFRM7tGvwt3pZkLLn28lkIBODjJ93bGdJ9DLzpZG4p8ne4NvXTbMUrXW2VVtjiKq71ScFUsMqCc4yQcj8dAoSbqmU3W4i3PdllpZWje8USuvYr11OP3E60R6XM99LEua8laku1NdUZqKpirAvc9Bw5H6gd9H6M4bSiUpJ8HYquBycjBxnVqJdkq3wQAEuRotFlWyVd18iF5se+MjQSxtE1F6C7mQZ5/36xSTALSXPIGc/rpVgskFxx2zrVCRTZdoazJHfzrTGRE7Gahm7d20+ywtBWhMd/26hApR3AOQM/LRECsVVn56gRN8Rj56gXB2tSD89UFRIGEnnxoSyCWDOSBnVMhm/wBN9eH0ZfSgf8JL/wD4U+u90W2FfUx5ffD38nZJ0vo/+q7f/wC/sf8AzajRdX/Rf0/cHH7x6ANQHGCcjXDk9zUVaiZEB7azS5CBVRIHOSf2aRKNktgWsmVMhex1WgjYAuFUO/fR6QWL1VWhDjkNGolAOsuxIIB+fy0+MNy6A89fzyc986eo0QoTVvzzo1Eoqy3Egnvo1EtFZq7qNgHRBIs00FRU/ciYjzkaW5JF2i4tqqiO6lf26W8iKc0XKSySyN3BJ/PQeoLcxptO32RgSvbHnGsmTLsZ5THO0WZZOIOO35a5eTM0Z5ZBwttgX24Qa5k8kn3MksjD9PYx2HEaRrYlzLiWYA+Bn9NDqYPqUTLaR/V/u0Opov1GfpLKGX7o/do/Vkg45mgfV2FcHsB+umRzzXc1xysWbtZ4Yg2T3/LT11Ensao5GLM8EaEgDPfSMmV0PUrIo6ZWk8a4mbqKLsP221iTA4lu3kaVDM2yWXKywrJFkKM/prp4czDUmKlxsIPYp3/TXXjNtDbF+qtHS5Ar/dotTAYHrbYkoIx37/LRxyNMC6FO67cw5dFPL8tdTF1HZjFIFpQzwMAUYjPnGt6naG2M1kgy6ch3B8HS5yAkzRrJCCF1gnKzPM0OyQKFU/LXPmjBNDhRRABT+WsUomGaDNLIseDnH66TJGOaDFNWRAZ7Z0nTQmmX0uMeMBhqMhMLgnbuP36Ah+a5L/WGqJTI3ugX+kMaoJIqy3oD+kNGglYMrbyhXuw/fpiGJCfeLgkgbBHnWmJoijO77Vx8nHIE/lroYzdjRmO7qtFif3DP4Z108SN+NGYyxmScsfx1sNi2LtJT4DNjCxoXYnsAB3JP5AfPQtDrGCSz1NFb6qvk6S0lLEJpphKrBFJUA4Byfvqe2cBgfGh0Nk1UUoPUG0Laknt9ru1TL7uM9wmhpKefj98IMlgoz97z8uOe2n/lU/eYCyvhAXe/rElVZ4TbbwmzK5ZGT4ampaiplZO2GZ24oX7HsARgg/gda8PTY79qNi55JdmJu07PWb13DT0+46ffG+7EtMZIY2laliQsnTim5zuVCAkd+S+B3IJGtsvYj/t6Yv8AngzpW/atm4y7bsrTwUVV6U7dtKRCGr+JhEXWfLEc1NOzmRVJiEkXdV5gY/HNryVvIfpi3siP1E3FZ9p2mhlqbNaoTS1Yp4StBTyqqFOE0MTcT5SQgI4YfZcsqcHS9Msr02HtBWzL98/SlNytMMG2ILhaqxWMbPX9JolpgOKwqgY+SFlLduLKgUezkTxdDpbeR2q7AZOoTjUEzIr9vjc/qMLXaLldK+/dGRlo6EhpvtZXySEVcs7M2ORyxyB4xrpQwwxXKCSsyucp7N2W4vSjdVRDbpjaVSCtdYoZqt4444WZzGomZiFp8srKDJgZUgkEY0Dz41acuP59SenKk65L9T6H7wpJY6SupFopJZEjRJ0cRF2GWUy8OAKDu4JOPlnUWeEt4lvFKOzEys27cbZKkdZa5Kd2CkJPAseQwyvn5EEY03UvIun3Qy2L0y3VuAvSJxpsdNaeOvrulBVyEYSKGQsYmk45wCw7AgHtjSMmfFijrk/0X3Y7HinkdRLlq9Fd3Ve5IbFJZaq33CWNpqdKpXEVUAfuxOiMCzEEL8ie2ckA0+qxKOtStfD/AAEsM3LTQSudo9OKOy0s08u5rRfYZIxIKd4KunrYzK6yT08wWMfdHFQSMspyO7YpPO5Vs19fuU/TXNoZd77p9KLZsiCm2uL/AHbcgYA3C4mSmnQCM8eRIaNkVsEoFHLkRk4B0qGHI3eRJL4FynBKoX9RGst5vO4JrVaIbLT1FV1BGKn3U8lSZXHTEsjHpqAWAVmCjB7k9tSeCEU5XQMZSltQz3raV/2fUU8G4LNW2Kqnd444K6PBkZPvBGGVbHbIyGwQeODnWKUNUdcXaClGUXUlRZomfiBy1y8kUCE0DeTn92sVF0SAkHRLZlNFykqenj5HWuDsug9RXbiAM62olBOG4c/npiQaQWo64DGCO2rLoMU1x/FtQughFVhx2OdQtRJ0l/fqUFRZhkJHY6BostIeoMaWDRmv05hx+jR6UD/hJfv8KfXoOi/or6mLL74R/k+2KfR39VyP/KGxj/7mo1Os/ov6fuDj95G3LUEA98a4j5ZrK89SSD30GkqwdPUHvjVOBLA1bUYzoHEgq3W4hOQ79tXGJQqXC6kn54/HTVEtACquWe+c60KNBA969j5P79OoplaetyPP7tQoHy13uPfUCCu3p1apHJQc/iNIyPYBmq2W3QzovsA/A41zJyZknJh9dvI6ghM/qNZXNpidRPTWAI/3Mfs0GvyVrD9DYQWBx2x+Gs8piXNjHb7QqEEDGsU5WIcmxottGExkjP6ayMRIMxwoigkjQC2j67Qp30OpESK8lwjTxj9ugcg4xb2KFTfFQHJ8DQ2xqxuwHX7hRgcP+zU3NEYsS77eweWG7H89PRrjET5b2jSHL99Zs0tjQi/briCQ2f268x1GR3QyhwtVxXADNy7fLQYct8kpDDG4kjH4H8dd3C7LRRqbcs3fA/XXdxN0PSANzsa8ScA/s1sW6JQm19F0nP6apxA0g16dJB7gDp0FRelldrNDKwx21ti2TSyxDZI4iCrd9M1PuUxjtERj4jP4aS9wase7TVCOMdvGkyiInCxgp7oqAAn8tZpRMc4FkX1U/p/s0hxsySxWfv5yhf6WBpbiIljomTc48B/79LcRTiSrudcf6TQUgNB9bdAx/pNVQaiQS7qAH386rSFoB9TusDPvx+3RaA1ABXDd4GftO3450cYDYwFi5bsDg/aftzrZGBqjARr/ALpUK5557ec66MIG6EDPK69vc6uSFCWCDlLgE8Fzjkxx7Rk9yew+eujjjRsiqK09AlJDDNV3mioIHYZkCNL2JAXjxIZh3ySoIAB79u2jTYwsbT+Du8lA8FBUPbox1mvdbSy1NHVPC7NM1PCrRLIsajkOq6gGNwWbIxoWNR979Bbk3sabY6vY+5qapsImrr3uSminlp5I4IREUSn6jSMOAWnbiHkURmUHKI2QBJonBRsibZmFx3BYto1sVzrbpcay4rF16a43iaYGbqx5DM3UYg57HpGPBVW9ytgMUZ5H7Jfsx5CG1PVqa8beo7wlXa3pWqIrbU0M/Urqk1HKONarNTMscXVJBIZSkaphT7iAz0lF6d/PwA1N7nd0uhaRbQdy01wlFNNPI5t1PSrG0YxDHHGkhAjIDqvt+WQcHBTKN7xiHGT4bBc3qJtmnUJdNyUVOsM6RtC9T8XwPuEpUQg8VAUqMZB5Ifbk6bHp5+AXmijLvUP1hj3Dt6ezUE9TV9atlnnr6lRGXjU8IkXj7mR0RXYPkhiB34jWqHTqL1NiZZdSoyZZOcqqzopZgPcwUDJ0/sK70evvTbZW4th7HSCHddBDXdRkp4umrUMbyKBmVGkjaRhhh1GiZAxTJKZI4k54suTXpdfM6sY5McNGpDhcoqq8QLXxXQR3J2liFYtTIWkZcOWmRwOMvyKqQAQQuEICqk5S5CiqL8Nmq5YpqGrqKqjMyhBSCSemdFRw32ZOMSBoUZVLjHDK4JzqoScHaI/aW5l30orZQ7dgtEdRturukc0z1dXco536cjcmTpO4YiNiVmfJUkZOM5bHU6fdOmYstKlRl/oZBQ3Hd0dLb9g1256qamUE0l0mgaiYNiSbknSUxsHjUrI/bOOXuGr6ltQ99L5rZ/D/AOFYUnL3L+vHxPQVdb9v0NJcKC6U13s9FTu88cFdXzfDR5ACvCBLL0wGwuASQW+ftI5Mm3S2Z0ODCLRcdqXa6TXFd43Wyz17yG8W1pFMU9KvItHFPKCskrKOaLKvEs3ENz4luxF5oqtC42/ni9jntY5Ne18xg3T9GSirtp0d72DuRr5ROrH/AD8osdQq9g8UgCkYPJSjgENgHBJAXDqZXpyxp/AJ4U94O0W/SD1Uodo7QpbPueluC0Ntlmo6iSenlemRZeoDATGWRsrIfs5E7eVYjtpObp3PL6mNrf8AUZDLpx6JrZfoNG66WXfewEpdobrt1BZSiTy0k0AkEsXJvdGzp1mdCH9p9wU4Bx20uCUJuOWNsqftx9hmK2vcl/sG3qzr2gVMEJZZKwxFuk6uVLOOzxkc1XkOI7qHU9tPl0+LLsmZbkuUNOyN52vdkMFM0gpb0eStSsAElOe3RbPft5U4IPgEa5PU9HLD7Ud4/wA/lhxkpcjFLbWPLClSO5BGuYvI5RRVakkjbxrRjBolQOpB/u1viVRbpq0xkA6aWGaK4jA76qw0FYrhgdiRqWEE6K5ciPcDqrLQapqlZMd++pZAlTuDqWWkXYmxjS2CZ39OrH+xq9JyP/KO/f4U+u/0f9FfUwZvfLn0ADj6Onqx/wAobF/zajU6z+i/p+5WL3kbI7dvPfXH0uzWVZZMDzq9ILB9RNxz31HEoAXKpPA8T30GksT7rIz8vx0WkIVbkSoPnTEiC1V1JVjpqIVPiT30RTIJpSw1C0Umkbqd9CwqDdjmCzR5OO+s0wWtjXdp1rYUE5H465uRbmWUDSrXMrxqGAwPx1jaZllFrsGYaaBmyB+3SJWJaYTpkjH/ALdZ2LaZdSZIvw/ZpLQOkkW7iJux7aS4srRZ8l3IqDuw8fPQaGT0vgD590p/XGq9MNYvgDqrdClfv/s1FjNMcQv3Lda+734H66NYtx8cPehPuW+EjZsSZ05YW+w+OFvsK1039G0LAPo/ytjPSoVv539WoAUnBJH5azZ+kekrTQ3WO/GYqpOCR2768v1HT0BY8Wi6EMuX1zIY6mHQ40FyHFfcfA16Dp4ui0gxBVB/zGu5iizQk2fa4I8R7AnHyOujGNjFEQb3RZY4H7talBB6BUqoXjcjuMaNRSDUTiF28dxo6ovQjud5FwVYjVMF40XbddJYlAbv+ehB9IM0+4+n94lRoW0LeIstvNEX/SAazyoS8JUl3xGO5l7/AK6Tz2M0sD8FOTfiA/6bVaDJLDucrv6P/wDu6BwZmeJ+CUeoCBe8wH6nU9EH0vgcv6hoB/pB+udC8VFrF8ClP6jov+6/36H02+wfpMDV/qdGqf6TJ/DOnrE2NWJt7ixcPVKPv9qAfwz409YWOWIX6n1Blq3wsoIJwM60Rx0ao40SX6KuskNNVbkkl2/RTxl4mmhBmn7ZRI4iylyxwpORxyTntg68MHN1FD1GluKe9bk9ZWUMw2zJYKOommpqOJTNUQIBJxMMTTZEjxksWclu5HyU56cVHlcFlx7Detu2qjv182jUXK1XKqj+DvtYjTU9ZEpOYVqVf2hsNg8SWJIA4jAbFqX0+hJJos3GyXO/LSUl2Sx2eZnRmWnmWPre7g6SCEsXUApgKTjix7YOWKVC9IW2Ns681tumaONY2paWT7MxxU0UTtGDkBXLLygYHkw6pwe64Oik12LSoYtp/R6rbTHZL7BcrJd7gaqZnuwhmnRZehxSln66iNo5TyjWcMsRkBQvGSuXam708C01/wAi9S+ge7L/AHWbh8TFSfCLS1Fxq5TODAZHd4hCn2ki8Ucfaxx8WCkMvIPpSm6uw+9Hyg9ELql9B3HY7dcdr11B0WuF2eWmgkeKYCGVXqGR+J96mSF3OZHJ5jhyqUpJXB1uFGK/5AKz/RRvFhuMNur6ChttRNB8VxrbcayoQFl6cYRY5SZPeQRGGyV9wXkBprzOxXpxGW7fRLs+15a2tr9stexBOI62Wmusk8NIWJGTS0wSeIDlDwDj3GQAkcTlryyjFNgKCkwdQ0lk9N7JJFSNca1KGqEkli29b0pfil5qJ45WnWomExjABKsgVVU4Ugk5pShlnbW/n+bD0p440nsMe3N6224ikqrRtLdUwuJjmhJnt69YOCqsVap+YYqS2R55ZyQFPBCLrWrGerNreLFCT6UVkkrPgrjtfdU1yp4vhXoVjppPClHjdWBYjwOTZJOT2zjTV0lq9SFPPW1Gf2r1b9XIam00NJYYKenqFBtdHc7MrI8SksscTVBy4znChifOO2nPFghG5dhanlk6R93h6ler23YE/nRXLUWS61aVc+3KZESlkSErhQsSfZRLhQFQ8eQ8ZB0UJYciccbr9ypRyQdzILR9JW7W+6LTbU2Pb6CWvcCa20rVMhq5QQEcRoVxJjK5Ue4Mc5wpVOToMWZqWS21w/A2HU5IWopb/A1qz7n3deIK1rrsyW2KaZQae7qlKsokVuXTJ9o5IGUcYyx4lWbyRmeKEJXGX6DlKU17SZld89MLZV70tt6koYZ7I9SDcrVanAkKZPvjTrF2DZBYRntg4wew0+rP03GLp1sK9OMZJy47j7ZrRtm1wxUm23ko46inaqNHVPM6IWReSN1SFRm4qWU+SELYCkDHN5nXq8miPpq/TVIvTb9O37rLT3G3cbNelaO8LLmelmHEKlVMsXJWcjmkhCqWUDGXjGWRjqSfdcf3FydfJlP032DtClY09HJWWy4UNXJLNfLVcB13oJm4wTdHw6MgML4RxydO6NKQCyZpS3fHj4lRxxXzF71EoqumstzkSioo0gY0VxuVFTmOaTl9qCY+XFJRAyxzIjNG3FBkuurjkjHJGEeaBlCWltmSXPYcccBr6e5QVNsEifGXKnppxFSvJ1WVCjAMygREkhAV5YOda1kTag+WIcHTkuDRNmXq72mzWyfcojmtN0jmmtt2pJFnhQRycJIpyuTFwIBHMDCuM+0gjldR00JtvDyuV/ORkZONauBv+wq0V4iro3EclORkjOP3a50Y0NZBNSCLIxjtnvrTEBsGzrw7j9dNQLZVFe8J7HTKKsnjvjL8/wC/QtBKQWt+4AzAMw/foWhqkN1tuynHu7aAMZKKuV8YbUIFYpgQMapg0IP05Dn6M/pOf+El+/wp9d/o/wCivqc/N75d+gMwT6OPqwScf7YrF/hPouqV4mvl+4OP3jWZantka5uk1A+oqsfnq9wgfUVPY99VVlAOuqDg6mklC3XyZLalFi1dHypHz1AkhSqkMjkD8dWi6P0dGceDk6sGjmSk4nuNQlFOSky3jS2w0ErTa5JZVP3Vz5+es8mFps0/bdO9MyLlm8awz3K0GhUMjKi5z41nkhTx+QklxKDv50iSQl4USR34xnu3EaRpQPoI+Tbo4j72NVoXYH0QRV7vCE/af36Bx7E9ECVu+kQHMoB/AHUUNy1hF6r9RUT/AHQef62mejY1YQXN6ldQEBvH4Eap4TTHEgDct8VFQpVCR+ZOdXHFT3NCxpLYXKmvmqiTJISfz1oSoOqK3w5k/rH9e+nrgpxtHK0kiSBsEA+TjWbKtjJOKGm0VrxYDYxjHbXmuoxqTM2lDlZ72V45OB2751yfQ9qwkO1uu4CjDADA11sGMdBB6lvRAHuBGu3ixmmKLy3Pmvnz+3W1JIcolOsZZgf8dXdBi7cqENnB76ikXQGkpzE5Py/LV6iUU2n+01TZaQRo4+qvbS3IlHVRB0wcZ0pyJpF+5OcYHY6BuyaRQus08WSrkDGrjyZ5oS7tfK6nLcZTxz+GtsMcZdjLKKF+TetfE3ds4/AnW1dJB8GfSj5J6iVoGCWP7dNXRxAcEVZPUOuDdif36v8AJQfJWlH5N6VtUeJOP26F9JjhuFRPHWVNX3eQnPfGlOEY7UHTLcFC8p7Hjj5nvpepLgNRGG0VH1A3VpoVmvUjIlBmRCkUjdsujA8j3GOWAvn5dqS1jUqNj21sH4/aUm5KGxSbivszJ8bv7fUkcFkoDIvUK0sbSoJJMsQ0j8jkEBcnWiMm6SW3hc/C2E15Yky+oVZvyekr7xVSbrp7KgtdppbZd1oqVEDOVdIekHCsFgUlVEhAyTyIXWqTWJ1JUv5/PmVFavdGPfO5LNXQUC2mg2/aZRZFUVVNJKsLrMZHr5DHUuyipRAVDIokZZHJyzIobjmppRr6/sA4ONtsxmYvs+3s1vWoqjcqHlExqELyU5lcNKoVeUaFqcnDYPDlns2RpULe6AtByzeo5p3vdLfTFeaWsqFnjgprdFVLWUypxI5IoKupSNhl0x7i3bto9C2rYW5Ma7T6779loaaqsSUmxaOMNNy5S3GSrhaVQiSQuTGYwJEB6gCvknGHIJuMI7vdg1KXwHmy22nioaDdVRuaumu1bTwyxxXWulk6Mxk5yRpBGxjRlWMjh0hEivxKkSKI8+tztJL6DVFQqwvW/SB2c0e56XZcNVddw3FKeC20VrVmtcTOvBojU/ZmCGFutMkUyyIOnGWZxjpueN+89kK1dluBKeJd5b+tpukk1irxTyVfw9NuyW4NDOxVUnWOljjWELG0rSNCz+6QY4nGp7KVL9iLU3uHnslgsjUV9rrQtCbnTxKl4iD1UFIsLNFKAOPNlGXlZ5Crp7GVuXLVby2C4dhxN8O9BRUdHbqapqJooozDXV4gj6S/ER9Ojk+1mEhQQKaaLDMFaMnLqGrSr9phW+UilUWq67mWvq7ds20i02+OKqqWWr+Ghp4vcERi8CrJIjIvNIg46oKt47C4xb2/sRSa5PsvpMhe37jtFM9JdKSM1Ja1XlJp/hpF6ihKiHDjMBmDQzZ5ccBAvLibg2q/+FLJTtFS67Rt24o6inK1F6SSYla2nljkWYxxHpPFyqCsjNxAHLsEkZs5UDWT09Oxq13uRXP0z27cYhMam8T0tfTNPSGKpqXkijfPT/oER8GieKUOPa8bgYI0yMdAuUtQD2v6MXzY1TTVdkr4Lnt3cFXFC0MfUgqampKlFRyEdk5EZjVkCvzXiwJHIckI5ktRcJvG9ixek3FbmFXS2ha22StShbtRw1YpYpJyCnU6kKmGUgIxilPYMuX1fpOCKWTUJd42hf7hta41UdislZEtNLM9OtXLVBOEcsjgmPiQgSN5OK8+XTOewzoopWtypN0apa9j0+1bC6yRdZbVFTPVRiiWRmjozBIW4+7OOOce8HkcnGUNbuXINpIXBu/01nlS8UKy7kjtlfS3br2ywVxikpoagdWYO8CgKoBkIYYBgkA7kLonhycJ0UskeeQbZbFYGudTtvbO/bPUosjVlBS2WMXCWdWJWqhaUyoB2RJY41Cl1eXOXjGY4PSnJbhKauosUvVD0uvvp/6ebkQ7tqL3DXT1VRT9Al6apgPaWN45TyhlQxs2VPcDHcq4DUoaotL/ACB7VPcQLFujcNfvqo+HskUBvAopLrRTMelPC6Ii1DSBW6akyM5IUgdUgg4A0OiCgrfHBNTb45CVcbp6P3u5WZrVKtguBF2tcHtqqZHyYJ1WRGIKMjmMg4PePIHbLZRWSKmuV3FJ6G4vgD+jEd8g3TWbZylXQWxJamqMZUx04hBDyFyBkd8fqB+Gs3VwhWvuy8d8D1NVtPUzK8NTTjLOVnhZCEz7PIHcgZP6ga5+w0qVpKRZbyw5Y/XRR5AYtVlZwbtrTEUwe1x4nOdG4kUiamurK6kH9c6Bx2HKTsbbJfyMAnv+Gs7jQ2MvI92m7BuPcePx0tjRporiCoBxqiUKf025Op9GP0nIOf8AbLf/APCn16Do/wCivqc/PtMu/QNOPo3+rH/KKxf82o03P7gvH7yNPmkwP2a5zXJqTKE8mdCED6kkqdWQX62fBI/PGrogCq5fP4/LQloX673k99CxhQWi5N4/bobIWBR4Xx8tXdFUVZqQ/wB+dTUSiOOiy4OOXfwBjWeUgkhu29aGqnVRGW8ZwPGskpDF5Na25tZFjUyRAHA7nQVZBm+pYIkxwA7dtXpBF+70q0zEqcDSZQCSQmXG7NC5AbGs9F6UL1w3A6qx6nyz51NJNKEq7bolJIEh/folAqkLs17mmYksT+3TFAqkUZ65pPLH9+mqKLZClUVPbzqpRskWFaVJKkjipPb5azySHRD1HYJpDkqcZ8Y1Q2gzBt7gMshH7NEnsCy39SI4wU8/lrLMRJWRGxmFvaO2dcrLFcGSSSPyRtTN28j5jzrE4AhihurKoBc624YjYhyjvhUj3ZH567EEa4h2lvIdRk57fLTmNRZ+sOXfOlS4Do4eoEnbJ0FhJFSeIOp/PQORaQPa3cn7KM6BzL0hOjpegnjQOZdeDmtXkp0pzJQsXOE58aHUShYuVNzRgNMjKhUkJF8tZOcg+TroYpmaURFuVEELYHfPz12cc6RllGgHNCQTjzrWpJiWiuYHY+Dn8ho00DQSt1GzOMj8POs+SewSQ42ugDIB8/A1yMk9x1DLbbPHJKBIsjoBkrH2J/LPy1mUrCQ77P2UfVzeVNHNZqSKwpUmKr6EA6cEap4YBl5OFZTg9ndkDHGcPUpY47OhsVb3DP0l98JS3Gn28opr3LQ0D2+onqKaGpW2QvEFIQP9lTSsHBaYAyN01+6gHPd+HLI05SdJ8fEDPp4SPPFfdYqqeG41011tc7FGlanczVVQ6DkjkS4+yQqQvIl3YsT2AC9qk1SVmSNoq2q73q+irs9wM17EsLCmir5Asyz5VoQnIkjIUe2PBK5GQB2H04x9tKvkMUpPbk1303+jpuj1MvU0ZrYLSjTmnpY7vTTQpT1LsZenHThWkjgw7lSnEO+FJIDlal1GOL3f6eAXCW5DW2bb7x01TDaEhEohp5brSIpFxl68sc89O8KkLEvw8hEftZk4jJB5aXqlGTUpcfz+4aSkk0haqq3a226OjraqpeWNYFNNb6jlHVYERi6QkjBLorF2Vlde6Kj4wpXTolJVH9Rakk7Ysbr37at7bwt9zuFIaiGgoURhHbuHx8kYYLlWZ+75yxbAypAzxGTx4njWmOwM5qctTCtHvm3wXU260199uXxMqRAxRyE1RYlgUTKA8HC4MiZILYXGRq3jk07K1JPYI2Bp572lt3RDPYRfrdObdW1NdHHBVVKSJIpkqGYiSFmV41YngJOGeyMNTQ1wVqNFr/5l+nu5b8sFZbaiboJPPb6W6/HVvsRnV4po3ccozFC3FHXKtIGKoAmolPiRVx5RPs3fktyvsFNerhU09Lbw1NVXGpNRA9PUJOrLLw7LESJozmQyEhW8KoGqliVWEp77Go2v1VejsZuM9BFZ66yUs01pganhr4njTmzJF0WizGXVZIpVKO6RtxRwCCtx0ukFd8graPrxtmdoBLuuhpopuUYr4JpErYZ5S4kkiMEnM++VlRiFMay5jKuTm1HInuiNwrklvvrbtbdFxrrPbX6m7zKhqZIQ1LTVqjBcKXhV5XYIFkkQKX5xyBSwdwMoSauiRkk6Plu3lQNU0lvlm+OuSQOxgpoqaonEbSK/U4c0ZcNGC3PqL02YFuXIENLatIZqV0E7lu+cippIhcLd8XLVLNHIUEkMivGOkYUPUd+3VDkKSWB7n3BdBENzuVTaFhrD16aHrvIApdQyukUstLGucrIwZpAVQAuI0PY8lKim6Bdu9U9h7AqE/wBtVBHKyQwJRW+CWor2KyO2DFGh4ke5WVwrLnGAQNPjilyJlkXBl9JaF9Sd57snv1Vuyl22latxsthuk5tUBpm5x1OY+TKhiJh9nVRjGSQCWUaZlk4JemgIx1e8aO1worbaqa2wBkoqNTUQ2unkMUMNOyGaQ0iyAkROweToOxHNm4mPJVsTWuVvnyafcWxWoZ6rau1J6W3WysqqC0QfCR0cdK8MQjcNURRTKvcSBpUKzMvbrKhYlImZjuT9oC0lSFrel+qd+XWqjrKe4U9Fc5KciZ2LRrTNSB5I2ZCcOXcRvKAEKKCAMMdU4yqMl/KZWrlCLaN9VALV8kjT/V0VZaA055r0I4lSR5OLHkr8ULOMYcBgDjVyxU68lqdqzug3Her38NW3CdYZJ6ACqnrSGnaNenVSBEcKmAUX2KMFcff1ejR7MeAdW9gC326sh9Rd12rblujt61l4+BnSvqoxTQwjlIFZ2CpkSKZBkhfYBgjGiy+0kpFR2bo0KS70e46e0tT1Ut5u97pnqOoIizcIezEgnlzZmdicHkxYj5ayPDLcjmhcvUuHdccWU4ZD2Kn8CPlpOhp0S74Eq5SkN2OtEUKkA5qzB8600BZ9grsHIPjVOIadB23XIqQQe/66zygOi9h3sd7JZAc/s1lcdzSpKh3t11DAd/79KDKX0xZuv9Fj0mf/AITbgH91Pr0HR/0V9TndR74V+go/D6Nfqx+e47CP/uajTc/uC8fvI0eefJ7Htrnmkqn3HyMahaIatcR6hELFdEWJONCwgNUwEZ7aFjLBNRAxbsNKbCR9p6T3dxqk6LsstAsaH8fx1QINlhMzEAEnS3IJIMWHbj1j5IIAxrLKQaNO23t1KHiVHf5nHc6UmU2P1DFwgA/LTExbZzWyFVP5aYQTb3UcUYk/LGgku4a3Mo3Hc+FQ+DnWVrcahHu13cggE/PxqKNkFSqrHkbJJ05KgSsJCfHfREOgrOR3OrRKsK2mxz1siAKTnxoW7IlRqO3tndOJMp7s98jvpemxi2HOh28qpxZfGpoC1E8tgUD2j9+gapEuyrJaREfu9/n21hyCmVJ6EeMeNcybsRLgC19J0wcDSaFC9V1LUxbB4n5a24YhxZXpdxlJAGPfxjHnXYhA1RYy0G4AePfHz/TVyTHrgM096EnYN50hjUwlBVg9851nY1IIxSBwBnSGwidI1AzoGyEisPGltshBUnAOhILlxwzdu+otiAWogyDo0wGhZvVvDqxbB7a0wkJlEQ7nbRybI+X4a6eKdGSUQFPask9tb1l2EuHcjS0+77vz1byg6Qxb7T7sFfy86x5MoSiNVutioB2/brnuVh6UFqqGop7e8lNHzlVTgsQFBwcEk4wM/P5a0Y4WynsVbXvS9WqpvNksMlJZayvVnmimkkiqJZmTiw7ni7Mru+VK9gBnJ466yxxa1S3BV8IdaL0Vv+z/AE6oL9UQbYjrbzXUFIWpqoVl6pTWEL1Hj4SRRSSocfaHlHhmBDFV10Ma1Pflfp/nYzTdcCNSPsagelqppKL4Gpt0ydA1c1DWAAxK9NLG4xKOcMijpzICXId+KlS1LIrS/wCi/Ye7BtLtygptyvY7TQ26/tW9Gst1DQxtVNVRmFYpY3WRkkIEfJ4+KLlyxJEYBNqSULk3a7/Upxblpj3N5qr96q7/ALtUbOtdsjR7VTy26svttohHHTRyKn+b1EglWOnUx/eipiGwFJJVmXWPVhxJZv0X17D3Gcno7mbbt9Lb3tO12i51O4LFTTW+nFPV3CiJplllKkxU6JEgMzqkUjRsVQ55vkgqBIZ1mtKLrtt9ypQ0NO9zDrbarAaa53EVkNQcjMlRABknJVuDtllZhx7MMA4JYkg9FSmqVCKi7YQulvjFmpa6Ckpqm2PTJTVJrMSVNAz44kyhVBAbkF6aHioIYjkrlykhbTA+3Nn3WvrZqKmSKtnc05j+HjM1RJz5YWnfBWPIZmcuVAAznsM05qK1FqDbo63BbbS8MlCl0hr6qKoC/GSzckA7rwLiR1K+WLxqV7nJGMmapPlFNJcM1XZu0rHabHdLRb/5vV12kpBcTX1TRVUPRRhFNEKlYunCORSYliBxZE7GTlpcnKT8EVJNEtbv60WraVpttfcq63WyicyUdcaZsVImYvIrRcXWOdGIWRQDERCB7uZ0WhyluS0kZ7u/1S3DdKu4y2kpRWGW5VFXS0VZT07yL1Mr1UiKclZ4wQxQAEgjsAoDNEVswVJk9JvG8M80nxRiqTAZKmbrpAKliW98bRqoGFaMjBLAqc8hgjPOK7DYt0PI9R6nct3obheab4qohSaHjDEzSxyyIyiWKNCoaVH5HgpHt5hR7u6oxd0XfkQN07wjp66ivdlqadLhRyrxmo4DEsgHEqrYUZyow8ZJPcg4HbWmMXHYXJphmi9U7huq5Wmqnulz23R0mYa+KySvSQxqQRGWnU8hFkxoeTOwDOf6IzelRTpclXezCj3l7TE023LtUbakqapVulyTq1cs0RJjaTk7uWCEv7wpPniRhgVRm5P2kHpXYI7DSg2baaiO2W6N3qS7m7B+pWMHUAozBWEkRAbDqAF5sHVsgqnI5Tftfp2GxSifvVr1GqqClRrFUVVvqaVjJS3eCq6c6AKpADchISU4qQcjAHnA0zFHcXN0ap6I+qe3N6w2y3C/1Ffc/iIHqbXfJKejnereOPqTUfSiXARxMeoJYz0+KsredFPFW9C1MD7i+kzZ9li6WKM/F1VBRSQUdd2QzwO0Qa2zPF1EqkCLNAszLG3TwrjsAp+mm1LgrU0Yze71uPbV3tdXNDRvepmWoWz0Us08lPCoeIQsF9pByHJ5nPIA5y2BqKXOwScnwQVu0K/cnwVl2vt1DuKWuqJLkbfL8Rl5Rzio0IyFWJBgknBZs5OCdA88Fy/l/kP05XZHU7Tg2zHW2HeVXUyVVNEfhI7fUs8dHK0nGRFP3XLBV7L+Ax4OReS2nELT5GOo3xb02lcqCIVrXmphkjLVkMTxJI68C5yBgqmTnBbJOPOhhDdNlSl2QP2NRWmgku1ddKqlt9HHIsUcxmXrxxnyI8NnvgE4GRjI+etqS4MsroMbs9Ttt3IrAt1e6CMBErZmzOB8uTcfev5HuNBOCaAi2IdyqQxYgggjkCD2I1l00xt2L9XMeTd/npyRRWjqSjHvjRUi0EqO4lSPcO2lSjYSbQ1We8e4e7Osc4mhPyPNsuRCrg6zNM0Jhj6VE/xH0SvSd/8AhTuH/Cn13Ok/pL6mDP7wf+hA3D6M3quf+Elh/wCbUaZn9wDH7yH55gx899c80k0QB/PQsh8qE6i4znUCA81JljqFg+pthfONCwrQPks+D3/v0lhI4+BVFPb92gLKFXTOey+Py1VkOrVZZ6qcIikn5sB41mmw1wavtrbZpoEBXJ/HGsknZLoa6e29HA46iYFhGJBHH38aYmV3BN2qFjU4OmKQaVmcblr5OLgA4/EaGUmMSoye+zO8rFuX7dKYQp1qlie+dEqICnpMtotRKs7jtruRhSdS7KqhlsGzZauRGZDg+CRouSzVttbLEKoOGB+Yxo1C9yh+oNudONQVx+zV6QQiLPw8LqNBWRzW7A8f3aRNINMHVVFxJ1zc3cB8AWqpMMe2uXJbiJi9d4Paw1IxtiWI96j7n8ddLDAiYpVgeGUkEg58a7EI7GhEtLeHiIBOrlA0RlQw2u7hiPd/q1jnBj4yGehu/Ye7P46ySjQ5S8h+hufde/nSHEYHKabqgY8aU0QmbK99A0QG1UxXIHf8jqqICZQz5ODqmUUqiMgHURTYDucHUVu392mrYVLcVLhbeTHK61RnQloGSWsAeM/s1oUwGiMUIVgMAavWBSClJTQxLzlaONBj3OwUfvJGlO5cEHTaWzrru+sjorJQtVVEqsYjI6xIcKSWBcjmAB3450ePFJlNoTty2i60cwqOpbKijU4+sJKp1gKFigXCpiRTIAuWHEkspAXB118MIpbipXex21korfSQNarlUyXNakTwy09qginhbpydNmeU8egSC2cezAxyIHHZHS2k+AHa4Fqv3TXPa4aO67grLPbq0tUPT2yiIpExMJFVIWCLIwbrMIwWHJRmQEka2QiuUIewy2DYG4LNtaa91Oyqq8WSaqjpY1kta1Fs5SonIy9JcJgBT1UcmOTK4PJiGNans90DaXI3el9z2/seC8wTfBRXBxLbqy+UsVRHUzpIXMaJUyt/mkSIhDR0w5tGCXmz7NKypzSUQ4PS7Yw7Y+k1drL6OzVEtitFwtFt5tarVQxz0kKMSrSGoDyYlVeaSMqmR3XipeMEhVvpMeRpNsr1pK/iecbbM+4N0vNV3Va693LlU1N8qauQ0koeBnkgqypUJkERuFJ4gkDkMKdt6I+EJq38QcPTm8Ud8uNNLStS3alj+MUswMUKp9o7zoVZowsZRuBA4B05lfBpyjWrlfz+fEPTK6Ng2T6NPv8AaqscG6IEus8FRVU9ttsE1WHHMhWjZhEHJ6khYAheEkK8WYEKqU1BaqsNRcnTdCVXw2Kw7apIJRTUF2oea1M1FCWNY5l4pFIDOsLgfaMMKWHSUs3FtFFNu+xG0kIW9tyyXaup7VHdDcxRzSfD1cTmlpxNNLylZYyeCBvavIBF9gOCO+tCjQlu0Bau63raAuW3njho5EkliqFeGJ5fenB16oyeOC2MHHvLDJOdGvItoYaTd93q5I6+/XZ62oWJo6a2zKVQApHHzYR8eH2QAUjv9nGMFcjVOkti0inW7innhE0tR1Yw6ipjwqSHDll+07sS2WyygcewOcDQVsHZzabbcdzPXmjpLhdpaOk6zJTUclZ7UGAshQ5RAg7E/dCYwB4nwZLoY9tXWx2a8WGS5pcZVdmepd5o6aklkROMfRl4uGjUkMzNnP3OI5chNKXBV2Bt6XCnhtNGyTUMc8jGlqIKN1aT7IKySMQqqwZHReZzyMZI8NklbBewD2hvxtppc1+BjrBV0opysntXIcSAuoOJAGVW94OGVSMY0GTE56WnVMuM9N2jfrFZ9sQ2+E11/Saz7htk1XTqt4NNAlUkizPTJUOsjJMiFvZKyCVwORBcBlVNtpLgZaSTM021v+yS2Ktjr5nor11qWmo6hXZKeKjgRmZniXs0rBVj745FxjjgksljlJrwCp8nz1c9RLFuu02Wm2zaKmlobdRmlqauplcvUyuBIvUPYF0YyKCc8gD/AEeIF44OPvAylYF9RNy7Yva0dJtTbPwFBbqWGJq+VOnPVSBR1ZpVVj7mcZA5EKMgDvpitcsiSfYvemdjoquWtrrzXUyrJG9OKeKE3C5TSuCWaGEZAfjlerICE5ZALAFVufar/YJRXcXbXLOsNLb6a3Tw17ygPV9R3lCsV6aCPwv59iWz8tLy6WnfAyGw2zQX630kVvnvM8NRBOZlMszQyRBxgqp7FS3fIxnsM9u2uepRctSj2NTTqmy1uWooq240EgQmRoUErSOMNIOxPbAyfxz89NxppCp1aGNvTWgFve4VRnqo3lSIpTq0ctOXTkBJG3u7Y8jKlRyDecPdoSA7vsiyQ03JKcFyRkrU+9ewIJAJBBDdjnyCPx0PqTiC4pgKPZ9vpJg7xS1EXEYRX6ZJJGQSPAxnR+uBo3Ia946UmKnimFOuQiTuHdR+BYYBx3GfnqtWoqgRNIHY9iBnVrYuj4sRY9u/66motInjjKfkdDqQVF6jqmgcHJ86CW4e46WW7FgvI/vGsskPTHn6R83X+h76TPn/APSvcf8A+D66nSbYl9THm94afoTnH0YvVf8A5S2D/Co03P7gOP3h6Q5IPz1g8mkvQ5C6WwkfX1RZXaHmQdQhYiolYYI1CEU9rDHIB0uSLuilLZQwPb+7SmqImdUu3HqZeITOkSdFpjxt3ZKxKC8eD5xrLLcjkO9HY0gQALjS6Ksna0Ef0dURMpVdvIXxjRpBIWLrRMQPOiHJUKF1s4nQ8lzqPcYIV+22r5IQ51VEEG72R4Hb2/3aBuiFCmthdgCp0LfcJLuNdg2k1Wyt0+XfwRnRxVkfk0/bm0RHwzH+zHbWuKVC2zRrPttUCkr2wPlo6BbGinsSFMccE+NTgByo4nsfD+j/AHaFhJg2ps+QfGs0kHqQAuluEAbOM65uXctipXoFJ1zJCWLF0QScsedXBWxDdincaLqFgVzjXWwooVbhbcFjjHf8NdaKpGmIuzwtFNjHz1HsGmX7exTtnS5oamH6SoPyP92sU4jVJjLa5zkEnt/hrO4DFIbLfVKkfc6W4F2XHrVIAz30GkmoqswkOqcS0z50VOfbpbiFZBPShgRjQ6Sm/ILqqBc+M6PSwWBqu2qSTx05RYtsA3daO10zVNXURU1OP90mYKP0GT3P5DT8eKc37KsTKSXIPNXYqKk+sLpfKGgpRGky08cyTVsit90rThwe+M4ZlbiQca6UOjyT3SaEPNFMaNibtl3ta5abY23U24xmEsO5KqsSurAFK84yCnBG4FpEROkyhJCzPwXl0fy+Hp17StilKc906RY3W1u9Jdu0tPuHd9zvtzSJZ4aKoEs1HUzNK6yzU3FTToYO3FkMqykE9uwEinl2jFJBWoe87YE29JYru1uqqa0VRgFxQLcdwcKVY3TCoAsUil+p2TsEwQoL8gRqnjcFV38glLVwg5VXHaFjmm+Jq556m4B4bdaTFmWplkdeLRlcSZ5xSxiRpZI8lwZGz2dGEmr0/UW5RT5FX1Fttopt/XiNEqZWSpgIsxpZI6C2iSoiKQT1LuXUvEWDPAAOWSucDD40qb4Fy3Ph3ZuPa1iulsqJ7lZ7fBRfCCCOWaWjhZ5goiQyK0ZYGQKYxxVY1kXBZydHBp7ipIRLtQ1F2NbBPJNQXCrpYZYFoqhJoJGjVmekUwFwAWkTBaQceoOYzxUPSp7g7vgpTXidK+5Ws0NviukKMqVVHbXDxJ7Tyjkbnxb7sMbOvsRezKZCTEqVom3BHUUsV0daeb4KW3U6OtJa6J3kpqLmiu03YqZZD5Z0BBCj7i8SlttbESXJ8p7NT7knWfazvbmt8S8uU3LC9UKebdsnkeoQzHuwRFbAJRuk1Lcc6b9k1r039NN1RWK8W64rY7JFWRNb7rd9wXFUrKSqcRdL7MF2EqqwjEQ4y4mIIQjlpE8sI1Sb7qvAUYSbduuxn3q56Fvsa0IlDe6u6QUyO60dXSGGYKmevP0FZmhiBKg9TDZb3YJwDwZ3lltH7gThoV2c263c7LZJYLZZ7LdoaGuhWGciSCvDDjURgA81qBHKrdLlIzJKpjC5RDpkmndun9v+haaa4pr7lnc3Q3/BVO13nuM0Ea1kVQYYK5aOjhQEmV4pDKQmXX7WNiUEa8vwHXpaT23ruFpvdCnuHbFdR2qF7dWJV2impqdjR1k7A0ElUqkRZYL9/u5P+jHIZJYamPJq2kt9/sVOKj7v8sT1qaumu60L0KR1STBB8NiWTl4ATLFWBJGCMj5jWjYSE7Xvu/bOtFbb7ddaqKhroZaeqoJHk6LchhjgNxLYHH8Rkj8TqtKbtopkc+8b/e4qChNS7UqymOBADFT8QqLw4/dwAiA/l51KSVlhG1V1js0FmeaqhSeKsLXiD4dBOhM3HhC3BgyIkavg5UMcDPIjVPXuv0LVKmfr3uSw3z1FoviRG22aItGjcJFDxDkwVAo5IpY+1e4Un5JgLEpKDrlkbjq+AQ2ztKxb5vVIZ7tBaK68VVXLAkvB0jVOPSSVV7I0zmQD5ZQDARuSg3OEd96r9Se8xPkrq651VK1JEkVRTL8PT01FT4MUag5OO5ySzkk59zMc+MOsFIr2ulNDUQVFTATDGwbpkcWdT/U5KR4zg4Pf5H5C3YxR8nyopQ8rSBY4YJ3JSNZGKoM+CSPAz5OdDYVUEaO+1tknqBS3GNPsDTgCZ3R4vPFTkZGe/wCH5aFxT5LJ6W01Eea6WZyrxiTrRTfaRntxLAEsuMDBIGs8prhDEq3HSm3BZPgJ1ucS/H/BK0FajMZRKF78uT4PP54z+OsTx5NVx47jtcVHfkG7UuElNdpHFTT09bHjpxVrQdMADLCSKfjzB7YAYH59/B6Sh8DI5eQys249uQUr0lK8VNMSTDDTSCkikV+3bBUZByHRkPkE5GSVeQW7C9DeLXfpDFXWyXbNydh1KugUTW+Ru4BlhHvhPc++MsPxX56TkhF8bMidFe5W2op6aZwI62CM++ailFRGufHIpkr+jBSPnrC4STC1IVJYUqMkMrg/1e+iTaKP0VoU/IH/AB0EsjRVFtbKMfcGsrztBI+PZ+2AD+epHqUnuEUZbY8JyB2/TWuOZS4YRboJXhbz89FLcYjTvXqQy/Qy9JSf/K3cg/8AvfXW6dVjRjy+8O30Jxn6Mfqv/wApbB/hUavP7hMXvI0GKLwBrmt8mstInjQkJFQaqyHwx9zq7IT048Z1CmX440bwNQEnW19dgANLk0QY7NZIqfwoLnycfLWGRY30VGFxgazvYgXgpQo0psImkpVK6NFrkH1NvEgxo0EBayyGTIVc6sbEW7ptghSQO4/LUGWhQuW2c55LqqJYq3DZ8Mmcp30FNEsH0+zYFlH2f92pV7F6h3sdhihRQIwB+Q06MaBcmx2tlrjjAAUaejO2M9BTKCPAxphVhuBFCgedLZOT9UovHOqLQv3MrEDnGfGkTGIR77U5Dd/y1yMzCbEutn5vrlTYuTAtUvIntn9NOxcmdgK4QDvjXcwLYi3F+vpQwJ/PXVUWPTFa50JU8gPGqaoamUIm4HSmg7CVJWqrAHGdZ5QsNMYqGtGARgaU4BJ0GoLlhQAdKcS7LcNY7H/26GqKTCUUxx40twCWxMs5zpTiGmdNMWGq0ktFKp9xwASScaYo2C3YrSV1XuC7tZdtJUXa5RCRqqK00YrJoOKk4dSyLGMgZd2wBk4ODrpYemct5ql8djNPIlst2GbX6GJIFvPqZuOnaJSS9hsbQmSKNYwZGnrjGTEoQeKdH5csB1Ylh1Mbx4aWONvyY5qU+WIdXZNs3i/2+snttDsDYVFNNBaaa8CVZKyoXizVVVyQvLJIpHHOI4woBIGebc2bIouGGOqXf/oLDijtLJKkagtwp7ls+hptjXCgqalWlkqrhcndU6UUgYSUlLConqQechdki6Qw2HHFsZsOOepvqFX87+DTllGksLsW6yz2pDBcN03ug3pcLTMssMNpRoIKWFWBQK6ZmlYNzRFfEaMjBWfqA6cmmv8Ab2QhxfMtzOqy5bi3FKtdTXOpttqrHbrLdGgrLlLkFJZ0MiB5Tyd1jAYzK4YDBIOtSUPFsW9T70Bqi12fZNesy1tyhM1MkbVUFyCVsYDDqPDGsKxlJQoVEdsjAPIDB06MlKNCmnF2FbVuus37QmkqkS07St1UXq5viyrzRmQy9GJT00wqgkrEOYVQwxx0KhHG01uw3KUlRQr6Omtt3rYTUUMFEtS0dNLIkv2kgDBmcyoWwGkkXDDnL0zkgKcxu1YNMrW+nqr69PbpLRcEeZqeJaGiEEdG8RfLwyJjMXOYI6sT7jnkpwOJJqtgRarIKu52apS1JQU9t+JmqaiCjbMkK9aTHVJwqIpjTiCqrkx8QWbGnPkpGn2jZF3EVxqbhT2K6mkpGuFftu7XuKmekkFSqSSoo5ZDjp8g5PIsgJkxx1V+CUJd42dte12qK5Ut7ayXaiqhDd7SeE1ckpLZWlg9jLwwwxJjhxBZ1dlj1GtT3WxSaS5Nc2H6Y3GmtdiuF2uFh3NT3Csp6+qtxkBmeGCOXKKyqyc43WULNkhxzycZzllKKuMU12GpSlTbsya57zv3qxuyqui0tkpWrJFgp7POWV4adOXFY5fngSSMzEgs3J8EAYYscMMNCXANyyS1MXmna40NVQQSUdoobhW9RqeapHToY4y2IyrhmVi2SuJOZVDyyMHRtU75It9hk9LbaLa8NbUW+33yzdROrM700UUamQgzSLVYSTOeIaXiAWHnHbNlm5S0RlUv5+hoglGNyVoJXr1suPp481jtlvrKii4SQuu4a96iaBXiYRwpNSyRqyoJpHC98dQowxkFuLFVynV/DZf/AEROV7RuviKcOwaKa17cG4NyUEEV8oJ6mgqaQSTywSqDEsdYxH2aK0aqeCsACckcSQbytN6It09/328gqKq5Pn+bk9o9ALndtiXC9iSiX4Z0gLi5U8qwPyPtdVlDoGypB4MuBkMc4GTN1zw5I+y3HvsaMfTxnF+0lLsZhdLhUU0VLQyxhGolkiGRyBDEnIB/I+fn211Y1Jal3MUk4umBw+WH5DtjRAEzSZRECKgAPIqclzn5/wDuNUWWoI8oSI+fyxliGz8vy+XnVF1Q6X+9RbUuopljsO5EelhapSSyyUZpp2jXq0ze2KRXicGMlDxJUkEg6mnwy1L4Ecu69oXND1aC92kByyU9JWpUwRZxngJVDDOBjLHH56W4T7P7DFOHdAyuudvrmFPaKC41EUSyTSvVOGZR55BF9qgDyc98/Ltq9DXLB1JvZAIOeYKgpk9sjVMljM+5pzaKOiq6oVMMMcggQMOMQY9xj5E6z+krtDnN1ReooaW8VvVooro9NHADI0UBYwsFyclMjj284BP4aYlp5Ft2Pm9dkbn9O7HaKi+27cFvobvRitoXvdF046srhWiUTxuGePse/HKnsMEElFqW63AfIm2zc1NQXKKf4SKnmz/pKSJqZlb8R0JI+2cjwe2dE26JQ3Um6JaqkjFTUS1EbL7XqY+syr37hm5OCPHnz+Osk/IRap7nQQz9eKY0cwXiJYyUIH9XP4H8D20myNEldc6e5uZJ2iqZOw5mAcvy9w8/t0EmgFyVYqWDlkcFH4A/69YpsNBEUCdIMvMj5k4I/YRrm5GGlRWkpuPy/TWbUEkfEpkkOGHn8e2mwyNDUVKq0KrZjGB+Gt8MraphpUN/rxEY/oY+kwP/AJXbkP8A9769R07vFFmDL77Hn6En/wCTJ6sf8pLB/hUanUf0yYvfRoSsR41zXyaydJPboWQmjPLtobIWCABqXRCPOG/DU1FUXaRxyHz0WpFDZbYVIBPnGss3ZQagXiQdZnyQM0c4+elS3LCUdWowNJYRZFSrH8Boi0dqokPbRphnyaBePy/Zq0wgPXwK2QQDo6JYrXSjjIY8Rn9NUEmKdwpEDeANSrLsF9JUcEDtnRJEsMW1gAP9eiA1DRRSgqO+f2abHkWwzTz40YJejrwq+fGgZZWr7ysaeQD+ugsJCbeL8HJGdZ5saJdzuPPJz5/HXGzPwA2LtTVAv+WuW3bFyZVeYMNbMSEg6v8Amdd3Ati0CJYuWe2uulsOQKuFCrxtkDx89VJbDUJtyj+HkYeO+k0FZRiq+JyP79C0SwtRXJsAZP7tKcaCD1BWcyMnSJIIZre4Yg6zNBIMRSe3GqGH0txwdVRfY5MpYgLgsfAJxn8tVpZVmcbv9Q7fWyXeyQq1UtKEL1FK5aOckjKjiytgA91ByxIXKryYdXp+la05JGWeRbxQw2H1Zo7HteSpNrpWtNvR6hqe2UywUEGXClaflI4JJbkpfLtjjwzyI2vFLLKk92IU1BCxt/1YHqlfqkyUyU9peYGSOGISRxmPqGH4jqMfikCMMc8lW548+7RLB6UVT3FrLqsr3nZFDuIUO4NlXOCt3BJUyJCI546KOl6aMzgmZEp5jIpASJG6qkMGRwyhXwT0tSAct9jiz7kslfdLXFuLcNZVbinqYppo4rJLclcdRXMjssqzPOy5JVjlMkAR546yZlmcmtK0+dVfSqZsxenpTcm5eNN/e0ape47rXWO2WvYkkViuFAWguVbvS3RUTRxFS0M8lMwmkhcmNQhHnixYupBXPjjGDlLM074q/wCMOWqSXp2vNgGu2LboaUPurclpF9q1U1EtMtDR0MRCskRAjVZDIoZgZSSJBIoUho11ojklLaEdkKcUveluV9t7p2leIK2ot1qs9zjkDXYGFYytpjDyII6pnEZBOYVRiwBJw3KSUMH+lL/kxGtX7IT3d6G01/X4rbl2t22qKoijlkVKJ53qUaLKJIymJIpWJZOmsShWDJJOzY5GpRSppg07F2n+j6lTTWqkot4GrNbcYKVahYVhFS03UjSGIPM6OSsbOkiEqeoqOVJ0Lmk+AtLoT756QV9qKN/PFam5/F9KneulakYlXZS5Zm5q32UiMj4ZDDJ2AVeTNXwAr4iY5dKKqSnkuCQNb2WAVYWCBqVZMniRJwL++RQuGyXJVi7ghuq1uBQy7V3ZVbHu1LPAtJHIsMMYp4GYKiMBPBIvImPgHc5QnmpVjlSWGgluqYS2dml7W37e6e91MdIt0jquhiulkuETOIw8krtQiXOZZCG4yvJxjaZiI2kAY3tWllVvZnW29y0lRdo59sxvabjDJU01Tt55Gkp6mDASGmWNRyMsr8E9rMF4uzYQEvcvEil5Qn1W2LvLdjdrZtejr6eqrZOlS0UzTU6tkAxK8b8SqEhEIbLFSwJA0uWXFG4ynVfqMjjyOmo2TepW29w2AUNRcrMluikkMc9vpKqOd6Vi4xCoVT0MhBhcsck8jyONVhy4pvTGVtfNfX4kyQnFJyVITpL9e9mpWWTNOmZUeSKSGOdlcZGMsD47gqQcHOACTnQ4Rk032FqUkml3NNs2w9trtCCnu27LdSXuvkR3prhUhelEcs/JCpCMcn3M6kdz3biuuPHqc0+pkscHoSpOuX9uDc8WKOFXJan+3yNh9Mdk1G6rpuSKx3SLd3prUMlPLE4qH+IneNRKsEsoieH4dOrK02Wz9llJSy5nVZY44Rk1WTt++/PPG4EIXJpO4i/uz0UtPpHv6itdVZLvUbWpK+lutLuNpo6ataERAT07uGV1TkjEBEEi8nwrnjqR6jNPGpRpSp3Hd/sRQgnvdXyJXrJ6RW2p2zV7vs8C9Guklr6aalqGeGaNJ+lLTpA0YeN4g8ZfmzMACSBnS+l6x4Zw6fL8vhvuqfe+BmXAssJZY/z6GA26nZnfCMwMbEqB95QMt3/LHfXopHMSTLMFpWqicwyqJV6YEUhCNIzNx4oD97BPc/h+GgbLo6oqiptM8jQydN8FHRsFWHhlZT2IP4HVWyDnR3637yuVDTXuzw11fUssQuEbTLIrPJxAmJlzKFyuHYg/LuAMC1LmMg41/wAkFd/7W2/6c3/6rrLBarlVjkSttv080QUHAZm4AgMeQ4Eh/bkgAqWCLm1er7FvQv8Aj9xY3FvqW6UQt9HQ0VptwkLmjt1P0opMY4l85eQjHl2I8dgSdMqt2A3YGk27UxWykqnDxtVSlYopYJE5oACJBIwCFSSV7NkFST20W1FI/G0mkgiqJ2haOYsAI6iN5exIOUDZXuDgsACMEZznUKthq2b83DtaKtgsV/uNqp6yEU04oqg0/VQNzAbif6wB8/l47aqk+UVbPWPp5607y+ltsXcOw971lsjt1DSNVWesjpI4p4bkMcJOrnmxKvLz5EKVkYE9wNZckvy6jpWzYUY6m2zyLxlhnmhqQ7NT/wC5uGHY9xgeQCDkH89OcvASHCwyrdESicQw1byN0pVIVpnkeGJI2JGAq4ZgR3951jmGkVamqEMzIxwykqf1HY9/1zpTjZTO6WpDuPdnSZJog0WqDq4IJB/X/o1z8raCoYaahDrjiBIR/RwMj/DXMnJ2FR19UjvgEHPfB1m1BpEMlA0ZPnH4fLTIsYkVZkOf/ZrVGWwbQwfSKXh9Dr0lH/Cvcf8A+D69j0LvBE52b3ht+hKwX6Mfqvn/AMpbAP7qjTuo/plYveQ+GXvrndzWiWOX89CwqJxUBfnpZTZItX8ux0LKPzzDHnS3sE9yejqwH8/s1epoEabXcAOPu0t7kGemqQyA5/bpLKJGuIjHY/36WyUVDejyPu0poJKwrb7uXIyw0KKGKmr04g57/logrO5a9GXVoKwTX1S+Qc6amUKtzq+zd8aOgkK1fU8mOrotsFSTgY76sGyxSV3EjDY1Cg/Q3QBR7jq7KYWhvKKO7d9HZVHyo3GqKfd+7QtotJi5dNw8ycNnS20NSFO43jmSeQJ1lmS6AtVccg+4Y1yMzFPwBam4jzrmN7i2c0lwDvxzn8NbcLt0AdVVQGB769F062LRQeUHtrqxDRTqnBU+NE0MTEncQAYsP10GkLUKEtbwbGdTSVZYpruIyAe/66S4BJh627gjUg58jWaUH2QxMZ6Dd1NEoLd/l5GkaGGpIJxbwp3OB+86ToYxNMIUN6WukCRsM4LHk2AAO5J0Om9gr2Kd42rvX1Luse0thWiouVyl+yq6iNgkFMrNx+2lb2xDGSMnk2BgEHXU6TFCT1S4Rkz5NK0o0PbX0Jtk+hlkS6eoNytu8N7zJI1DaJXb6qo+AzJPPGMO8MQw7s5UEtHGEZ5AB2J5tMbicxJzYl7v2hcPVy7U9bV/Bna8RnSy2qvqEomMyRLMZnhKxwvPMnIxxhhCgUockHkqGZVUFv3HOD/5GM71vWzN02y9Lb6G8V12aqX6ouFPPS0tvjjlI6gnpFiZkzjkscb+XbvhQG0Qte8wXs9ghR7L3FsyGKrrZraBGH+CuRExpZoekI3KS8FRcFlQmR4gHUcs5xqbSe3YnzBVopLp6Xisq6k1VrrJIQpkaWYQPBLAXROcR6itIQ4V2BRjnlhVJNShHIql8w4ycHa+Q1+n26l3HQR/FysKahpRXSVFEvxJpI0n4dCb3EAyoW9zr2aNP64dVvBBPU+WH60mlFdijWWOh3C9xt9w3Ne4aWjrZIblJcelBJV1ca/YdWGSdViCRmRWmkmUe0CJeeeT41e3cS23yCf5xb2lusEFulurtb4vhX+pkkmjNOSgYK0YwEYxRlsk5fBYBs6Xp2tdwkzTrfU1Qkhtt5ku9BVw25Y7g1wd5ZB1wonllWQGGJFSYcsHKkRIyySAqK0rsW5bE9z9PTtfek5rKKvvVRHNUQRQV0yUtRKDDnlIwPOjm6UZZopuDLw96rzRNDp9qr3C1ezYYHoNLX2Glvlffq+ojNrku1yhoUgFH8L7+lKlSrdSZZA0PGeoULklJCO5Rk2rpIWrfJmG+/QPdFNfPjbLbrvFt4KtuoviurNUTTqqh6eOJRmRRLIsYaMLGDIh7DvortWyVRlK1jW557eymiqaKo4yW1pA0Td2Q9MhsEgOwxnHcsGPzOu9g38BmXdVvi6s9FWtRV9Pb4Y4/j4XE89UZV5ssgnYSF0dmJcEKBGMYBOiopWLNyninuvTitaO8/NAba4WORiHQIOGUCnBb29yuMYA0VIptjx6b+q9VFcCsl0qCy0qUxokVYTOiAYMUp90LMuEKowZhkZ4jiefn6dcxim2+XuaIZXw3sdesm4J7zQ2E0tLA9peZ5YeDssU8qKvFIwhUMFU8eS5yz9sDBI9Ni0OTd29v54LzSTSrgFWf6PG6t5Vy1D0tHtujkKNK1UrIYgWLYMY5M0gUhivbAZBnOcVm/EMOFVvJ/D/ACVDBOW/BLvz0Qv+3NxfU1irJd1JHArs5iSOanOPZAcuw5leMixoxbEi9snuWHqIZ8ayyjp3/jJkg8UtKdj/AOgvrn/3P7Rd9tbquwtX1ZOyGqd+q8CFwHpaZIyxYNJHzYoACyoXY8VZW5unjljcRccjiwjubfCblsrbn2ne7pZ7xc5GpbTa7eFlrbkkCiPL06My045nsWJYJGzMZGlQ6xuHpVHMlpju29kr/cfq1r2eX2/nB6E9AK2vv/pnd7Hve62jcV3oamaCgmjpIY0WjEKdfkY41BUzuU6hJLlQQcYz5z8S9GMVkwql3+fb/wCHQ6dZHKpuzyFfvSyTcu8q22UVqorNcKRHFtRI+rDNTo2S854EMUjZVBwGz5zx1uw/i8MHTxzSblHbV5TfhEl0Uss3GO0u3gRr1seg21tW1rdWht+5Xq545ljqzMUWKVlKyxoCY2OVKkDBX3ZOcDv4upXUS14XcGrv5nNlheNNTVOxcv8Ab6GmuMy01yNbFlCKkxMnIGNWxhgCzAkpkdmILds60xbatoT3ojisUtM1GZIUr6a4RoEalkLlS/yHHv1BhvYQc4PY6YpFUy3T7VqKm/VNopam3wzU6yyI9RVRU8UyxrzHF2YIzsmCq8vcTxHfAMe4K8DFYNg2m7WiK81VdUQ0ZQCrlpVSb6vZ2Ijllj4gvCwz3T7rKUYhj2Bzp6e4Wna+wX9RLbabBLbbdZbxb9/bftLiGW52S3yW95GYnEU78SJGKDtIvIjwSTjUaS5dNlJ3sVbhsu3+odyuKenZvtXR2+Faqak3BJD1KFHlEbryjb7RFkZOVQFUfaKXSPiWLJNKrApu6EKmsPWuM9DJW01PNE0qBzL1YXdPbwDxhh7iPa33TkdwCDq+CuRn2Huib09uv1lQw87pTrKlNI0kkJhaSMqHPBhkgsF6Z9v4/kqSUtmGkNW+Kzb25NtWC4ULvatwW2mW03mwTkczOgPCthYjDxyMMyR9mjckd1IOkaXjbXZ7h3dIRmnWBpJYyYvcSoDeMYx3/XQ1ZLoqvVNUSs7ElmYkn/XokkR7l6h5chgnJOlTigh+26zlVyR+7XJyxQ1LYdKJWJjwuTnHj5Y1zZwGKIwU9rWVRkDPz1l0BpEdRZeKn2/u1ajQSQEq7KSThD+7RN0Sif6TdOaX6IXpLGfI3VuI/wD3vr2f4a9XTRObm99jD9Cs4+jB6r/8prB/hUa19R/TBxe8h2DYA1ze5sR+6+PnqgiSOVnxgk6FoAtxws3jv+3S2Q+yxOoJ+Wl0FZXWoMbfgdSmTYM224jkv4/lpbTJyN9uuYkQLn+/Syl8SWpnPHP78aBosA11U8eWUkY0qSLJLZuM0rDmdIbKoZKPdSSj73f9dWmVRfS89Qff86JETPk9wBX72mIuxcu1XkE509bIlipXXARk8mA/XVlgWovUSEguO34HUIQLuWCM/wCk76olEq7xgTsHz+3ULSIJd9BT2YgfrqBUU6nfY4/e/v0DTGJAW4779p92P26lMugDNvFpSfd5/PWfJwDJHSXt54gSfP4a4+UzSIZKxiR3P79cqQB1T3AxvnP7zrXg5BZbluQdchu/z16jp90WiEVRfJz2/XXWjwGiCac4OfGiLFm+DnG36alEszO7VZgnYZx3Pz0xRsHVQL+tiG+8Tq3jsmosw3g9vcdLliCUmE6a6swALfv1mlChyYWpLkyNksQAMkk4A/E6zygNTPVHod6HmPbNv3lvyvfa9ouzqtnoXpZJrjdYj5aGBWQpG2RiV2AwM4wQSEOnTleR0v3+AE8yjtDk9M3/AHxa/SLb09OKBNtQ0cE9VS20CP7WPqonUmkUGNeQRmCxgEh+5Y5OukpxxxSjsYXGU3uzy/6qb7ufqDdqy8xbuorbdWpxNSbapIlqIUpVD1EKxLApMzLyLM0oDFmA7AZAtPKw0tCMWuPqlWbs9Q4LPtmjp7ZerjGlHFPT3dRSVKyRETGWVMyvEyh0KdQe0nlljx1pjh9OOqUtkRzcmopDHf8Abl/27vp9r7j3NSVv1Tt9aqGSosgpWjpXfqSRxDongFJIYhuRRjGnE9tXHIskFNR5JKDhLS2BeNPSS1kVIYQKVGqqmKFDUwvGmWWaFGZpSqyRhgAGQJIOoMDItSp8A0gJNt8XX6usttW11FKauONltdKVr6hAwZqWWaCJkRccO8ylhIpJxhkDNdL2kVp8B24el9RWZ3DT1Mm7DU0Iq3Wpo6eVegiwwiRljjDpDh3VZVC5dWMTsyh2pzlStURRW9Oxs9PvSirtjVN3ehs8stvW6Sy0kVHypKwohaJYsgRcgkWIusxyeocGVeOprTdolUejvT+i/nD6TD6tjhn21SClO31qKCaCms1HJC5kgknZZJJJDIHeTngRh0aNo2cqLatUwLpmSV19g27QU9RUwwtPUxTCogpJnLVbqk5lhkqI054QZkUpIXaSRBxBVnCLp7PgfyjJfUfc1wslXT2qFrfeLRVxUgjS4dRKWam59QSwyLLmIOtTLBKR1HHuHM5JTRFRk02Jeqmgv6Qbl3VRbi2tJV3ix7dhpo7rUV0Vjo6VJbZalhMTxyzVXKmUCVliWFwz8mBkJYpocs7i9C37XdN/Tf6lqFNansYXuz0zrLjum43DayXcbPlrqt6Sv3FMiV0cMSwtPPUxRkshVJ4nchclHUjkNPU3FJS5244t+ANN7rgT7xZ4bPHAsNTKauBF+NpZGjHE+3DROrHkpyDgjKjBOfkbKT2CO71tdDSWW6WupgqKSqaZWpZJg1SjRsvumAAKc1ftxGCVZh3PYI3JtSXATpbxZDDviKjop6OkjijoKkOA9ZAtVPAgBKIucccMXIx/WBOeI0ekHULslZSThY4YjSRtIAWI6rogUDAPbln3EjA+XjGrKQagpXqKOPhWyNERGHGRMkJZsKzOP9G+c4GCVGTk5xpbe4zbg1b04u1z2HuSGW4PXVtFLHPJDST1UxSplLGPqPGG89iSroSwBOGIGsmSGuDS2YalplYm3HdFJuTd9VeJ5jT3MXxLgLnM7F/hyFCxiOF88gUTHBiwBwWXBYvx41ihGEeEq/7FO222C6i6RTWyna//ABUyJRTw2eOCkigATssTMxGXQEE4y3Hie5LHRSTbqP1Cil3G7ZtLRFrhcdo1v1XOYTBAa+ZYZ2AA+IXKEt0+n2L5H334jK9uN1DcXGPUK132bXw+t/2OnhjqTeLZ/wA7noLaG3LpsWlr5aytuV0rbvbYZb01NVBYOpDHNIkUeAFUBWSFBnvwnfsoGvH9Z1eDrfTxYKjpltt22Vvfet23427nXxYJ4bnN3a/lGqW/aFtKUEdqq6qS41U2I6upnM0tTMhZmPLGWyYpMjGPb4B8cLK8+bLKVVSXC9lR/wCP62v7m6DhjVLv+tnnLd/1R6h7ui9Pt1RBbvcpRNYr5QrTx05knmkdACoB4upEDcmcl1BPde/velefD066rp41t7UXzslx+6XZbfA4WX08k/Syvvs18ewiz3mv339T2NahblcLVHUUshuUcUppYCyQxUyvKOmvCOnUmX2YMrcm9vbtTyRxRUkt5fv8aOdHG5tq+AhR7SslbtPcm37HXw1t3t89JcYa+kRlVqUh1qEDBcyBJRAysrf0ickKNFHLNVLIq7EcIcRd9zIds1diG97cb3TJ/Nxq2E1sMBd/82LgyAEYZiELYP8AWA1uaaVp7mR13NauP0jUv9PJbTtejmopkakgnXrRVNPAr8oeXSYB2UcVZhgsC4OWYs2F4FGeuT3X87mlZHKOlIl2Tumv2uNy0e2rLQXHbtRURTwNdwIpVAEYn6Ko3UBYiNQFZuAQgEtyJVk6rBFR1rU/5yXj6fJO2tkaPJufalDumm3Ntuar2VvWKpCr06cTRVET0UskrFYl4yrK0Sjp4V16wOFKjHOwwehxjLVDfa9+fPw88GmdJpyVMoeqNxpPWkbc39ftpUVJb6UJTX6sslSkNVL1VkSANTuOzYjV4+TMCSU5ZIA348npJ4ld8rbal/N/1Msopy1B7anoF6UzWWC7/wA5KhgZenC956NHSXCVYwTAkbO2ZGDcxzIVscQO5ARHqOplNqtv2+oco447cmF/zfpKe7bg+rYbfdLEtV0kSkeRp4OUcnviT3NxjfiGDM3ZkAZgwbXUk00m9mZkvBzNs6e/WWCUQxiVk5iamiKtHjAAZSfeGAYqVJDAHHftrN6uh7jNNibftv1u1bs9BXRGNx74pOLKk8Z7rInIAlSCPzGcHGtUZxnFSiA1pdMt2nDuP18Y0ibIjRtu0oKJ+uf2a5mRoekaBaqEEJgZx376xzH/ACG2gtOVB1nZZYlthxjjkfnoGEgdPaQx8fu0mXBGL30v6f4b6KnpOmMH+c+4D/dT69d+EP8A/G+rOX1Hvlz6FY5fRg9Vx/wmsH+FRro9R/TAxe+h1YYXH4DXO7msg6bM2AM51RdhKio5MDI7ahQXp6YrjVUQJR0CzR4IGhqyAm5Wjj7gANDRALl6Z/OO+haJYftN1KkZbvn56Q4+SDIlUJ49LYS4BVxQkHAJB0uUSwDUcojkjB/HWeUKIcw3Joj946HSygpTX6RQMN/fo0gS+l8kZcZ06KIUquueQEsdORTFG+yO6vjJP5HUoKzMb7dqmkkdS5AHjRKIQttuiXmQZCDo9Jdk8O4JX/3U/t1TjQSLYu8jduZ76BoNIjmr2wfcdDTQaBNXWlj576vgsqw1R6nnSZxtC5DBR1WExnH6a4+aJmkWTUZHnXNcLYtsrzVJUYDY03GqZRUF5+0KkkfPOvRdNwWghS1/IdzrtxVosnmqQVPfV0XYEuU3JD+mioGzM91RESswA06CBbFGWYhjjtp+lA8nUVUQcZ/XQtIJBi213uHfWWcfA6EqNv8AQLYsO7b7FebsaSDbFskWSonuHeGdwfuBOxlC/eYDsMAMwzrk55PHt3ZrgtSs9Qz+pVwe3XKbbijbUlyme3y7tu24xDWXFkK8eEdZGqQucK4ZFYkvhCxA0zFTemD379/59hEoNbyMa9TvU607Op7TYrdR11zuVTIj18V9hjqq34KSMg8FSQxwyTCYwlW5v7S32SKq62Y8CmnJv5fz4CpTcfZoxe2bluG7571ZFla3W2UGvgsFrKKah4mbpLO5X7RUUsGT2u5ZDg45LshGOONpbiG9T3NAg3BaN2bUudtqqOmtMVVXU1a9ksKy22nqlan6SrFTy00kLmP3SuQ8TydRuIfsVNW+SnsxMv17uoqbQtxv8NTb7MPhqO9CFneMhWk6B5NyZ3+6Y5WJHTUdimNCo8pLkvUtrJ9lVl+3PBS3q1x19kaAERtbrk/xErRokSpDkBo0MqiRleQ5KYBQDlo2kvZXJN3v2CtTd6hr1z+r5v5xS2Y/HRXNquOeA9GWFzNzYK6hpIZZPY7u5JDLhiY3XvFpP/iPO1LPX7RWm3BcEoWmuy10e4KmVkooolqY6eeJT7UwI5BFP7OIVS0ZeMdNiGpTVIjVDN6ub7bYdXRJtey0Vxs1XG8VbuPdUc1NQyTSLDNFTRPkCSVQgkbIYcieHgsw4oxldvf4FTbXYr7U9WPUf1AtlXepbRats1slWscm5dwwVValJWRUqu01LSPH04HeMrJzdZGZ1BQA4wU548e0uSRhKW6E3fe3977pvs1on3Uu7NuSU1NWQinukFfmQRLKnVp4RFP0HV2DBIhx7EnydC5xrV4/n2DUXek+7zoprlLU2WZKaqlTp01LcnMXTqlliZp4/vnCgwhUcpEFjjPNwQWdSmp1TGtONsWLfVWaxxLUXSGYXOSmWoWsVYTA8c7kVccpJ41CgSLGXZPszG7DshVD9pOogXtbBd4ivXpLvf8AmTu67my3W1xGiorhDOk9NAkiExiZ4+6s3UUtNhykeFCkAAFo1PUlafb/AB8AddLTxQgbq2VcavaezKyNrPDRVgqaKmld6eleo+HZRJUSSYX7Es4SOSYhieajsBrQpx1Sh3XP1EuLpS8ipR7Vi+up6WrrqVzBKU5xT5p6jj541ABUKeyh+4yy5wMtp17AgeltDVyVbI6KtPA05DNxLAEAhc+T3Jx5wD+mpZC/Ft/FxpIaCZbmakiOHiODCQ4yro3jBbyfacdmxnAN7Fot1NVcKasemlp3jpmqGkagVR0zLGCjdvkw9wPYY5HtjVUEOW0rpUQ01fT08UVzt9QYlklekkkoqicRp01kEmOkV+0JlI9xOP8AR5yMmlREKNxrqWpoKeOeN56ylKp8c7cgyKpURqoPBkBCkMAGIJ/LJLklnNPdmpqZ7fcesKGQqS0QUyqVYnAz3U/eAU9l5Fivz1WnfUuQrNc2luex19VcrlLV0droYadKemtvESPHArLMSCBl2XjxRDnHElsdyfO9Z0uWcVjx3dtt/av8nW6fNCFylxxRtGyLpHue2UMUNNUGG4zStTRVTdaWpnnKJPVOo9mEgRoYR90cgRk5J8lmySxZvSSWqKittt+33dv6eTtQqcda4bs0+w7or7dtmg3GtFTVdbM9za1UiVCNVVLdJig6mCqHt1HZc8EMQJJmOeZDp8ayPE5ypVql2Tun867fG+yCnkenUl8vieVPpBWezbV3NQRWiloorZdrfT11PUzRNmlNSiNyiCH2lfbIMf0mkGO+vov4bkySi1ldyi2vnXD/ALHmuojG7jsnv8hLfbNFd9w3OC9bsjjvNMJIpXFG0xqqhE93VZOzq83sMpLM4PMjXUnPTFSjG0/jVfIRFW3GTpncFzng2fQVNDQ1dtqZUktNXdFqnaKkld3Ti6IMqWi5+xge4LISWZdJSeOc290ndd6r/P8A2G6nFJKuQpaLfsvZSW+G8S0d/qe8jQzGpp6WWL/es0ZGTkYADfdIIGdcbLPrOqbniuMP/wDLi5f9G2KwYEoz3f2PQmwvRXYO66e17hoqQW2GrphJRVNKoNLPC4ZGiqGI4huayJ2KHlFwBVgobzeXN+I4G+n6iVp7b+V3i/Nb9zZFdPOp41Xy/wACf607vvX0co49oNtfZ11oq9mudsrzPLWyxYAVpSQyjkXLEKyr4BYEls+k6PoMPWQXUZXJvh9l9v8AJzs/UZIS0Rqjzdv71Tv/AKi1tPU32rpyacEQxUdJHSxoSBkgRgZY47sST+GBr0HT9Nj6aOjFGkc7JlnkdyYF21fZduXqkrIlpZQjjqwV0HVp5Yz95ZUP3lIJ8dx5UggHWpt1QtHoG5zW/wBXb7RzTUVqqq+aglt7XuoLw0k0xJ4FjMwVZzG6R82AIkCuzH7zc6Mp41pW3hGnTF7kdh21Ytv7fSvlntptAQR1NMtQstfTypNnlH0pCAvUEZdgOTKnsHEuNVqm275CUUuGaHPYKbaVUstqnpzJWTyJVPXTpO1PHIrK6v0+wj+IKtjiOBc8ce8DFklrRojFR4CO6fSWL1Lo6yxHFu3CWRqaB4EWRORDCWWEvyj/AKplQlSkgDDI7LxZHgersScVNHl+K01lhvE9uuEJp6ynfi8Z7g/gyn+kjDurDsQRj563TacdUeGZFtszT9rRBo4/01zJs0I06yUpYL2GscnuNHOgpBwAx30l8hF6SgHHxoSWUprdn+iNC1sQz/6bcPQ+jH6Trj/9JL+f7qfXqvwjbp382czqPfOPoUHH0YvVc/8ACWwf4VGuh1X9Jg4vfQ4mQc8a51m1BCihDsDjVWQYaGmTtqWLYYShRgMalkPhgaEk4wBqmyyrWlZo/lnzqEFW5RBTnwM6qrIUI5zC/Y6BwRBgtd2PYFhpUokGBAlXGCMHI+WlKPkgNr7V7T7dDpRBcqaRoX7+B+GluNEI4DwI76iiRoIwygjzpiRVkkich27nRIEE3Gi5q34ee2mIszjd1h6qSHGT5yPOmItMx+6RS0c7A9u+mrcKyvDeDGMH/HUcLLTL0N+OB2I0twGJk5vXJT/r0GgOynNcuZ841NBLRHBWqXHc9vy0E4ASdjDQVY4Dv4GuLmjuZpFp6rHz1znHcW2Vp6nIPfTccNwbFuruRiqD3xr0WCOwdhm1XQSqvuzrpxLC4qS6/wCGmEKVUrMPmc6hBTv9B10Jx+eonRBCrqJopWBGtUWqAqiqsWMZ7Y8k/LV3eyL+Jv8A6b/RTu+5/TWr3tf7vS7UtksfKz01cv2lyb5OckdOE98N3ZvIGBnXD6vr4YW4QVvv8Pl8TZhwynTY1erHqTWWmyUtJcaGefZ0UaUUk1hl+Ht9eywZWghYceMbE8pmjBbiD82GJ+HYta9Zvf8Am5fVZNP+2jDbN6sb6uG7LzW2rcLbca45mqVpWWnpYI1zxEcZ7IEDFV4+4A+fJ12pYsWmnGzDqnd2Od39StjWuy1NNDaW3bW10zmrv98qJI7hKqv7REY2VooyCVIz71LAohCsQjGS7V8FwUzIbxuCC4VbyUNso7TEUeMQUrSNGUYnyZnckgds5z8/Izp62B3CO292XWhu9DUCiprlPTywNAHgUSQOGTplWTDg5QADP9Lv3bV7Lgtbj9Dar3f70bneLzTvJCkkEPRw3FqWNVcBFKsow3Dre53kB++XLBcpWg1GnZap9mpXx1dp6cMtTDSSRQvRzfZ1QiTnhmYZ78fuJkEg+3ucqTdhsuPFfLDuzbNyNMbDIs9MlvqqpZKx6uGWR/tKfpsBJH3eVhyAYHIOHwWbOLUuALaao0yvs2262e22qqnFTue305a3Qbnrqir+JLxyJmKFeUPNYkEiqVjMckaxNjiq6zwnN248fIfKMU6ZqFJ6qVlPsWllXdlTdKCThT1k6VIuUdRVyUkfGqeRkSZ5PczAMXXMQLKroq6Q4RjJtRSZN5JblyW+XJ9331qvc1NQ1sHEVMTK2LjDNJFM4AZZBWRuRyjXksygMwDFRi1a3X1KpdzPPVPcUU1c8VRDbayqvJBml6ccKySScqhpviMe8vMwZm9pURYweJytqwlsZLW29bnQUrQL9VRwXIWeOvudeiQU6SIs7JJIpLPHHEzAuMjEjZHEa0Qh4+YEp9ipumvnSaO6W2mNnjoJZGqIpGgaS0171DyBaksCePKKPiCCvElOxZgzWpJr+WBaZnO/NrVtfV3e5yrPHc6WBaq9yXWQQTTVbyHrvFGyJ7RI6IVHLDeDhgBohJ8Pvx8viLa5rtyZt2DfLP5dtOFDNY5ppIYneqLw00ciRxTMHjiLn5q3IBCSS2AMecg4OgbDoIbn27DSyzm2LJLBTwI9XE55mlmBZXj54GACMjOTgjJJ0KdltJChJIVI9/Lzhge+P10dUDZYtd3qrZXR1VLUS09QhPGWFyjDIIPcEHuCQe/cEjVUVYQo6aoKrUGnUUxZkWWoi+xyc+0k4BAzn58cZGrLXBchp7e7Fp68xmJJGCojMGwPbHG5ByxOcZULjIyPOqCKxutPT1kz0lP9hLDxaKUjsxCl+69+PINjGCVIz3HemRchLb9BQyxQXGoqlhkhqlVqKK3iVBCELCVuRxIvIBTH/S+ZGRlbbtxS+th1tZrUPq7fKy4NtOt3JbqCxGQ0UtxenFLK1NwwSQnMe4J0/aCF5Yxnjx4mT8K6bHKWfHiufPN7m6PV5ZJQlLb5Gi7H35TbM3VDeq28UVx23Q2t0jqoGCulMuZVhgi7cOrMUyMlv9Gp7Z483J+H5MuGOLhuV1/d+R66iMZuXwEKi3/YNyCGnvtHSw2mioZaCnra+N3eMmARxRpGO4WLEcjOCWIh/oliD2IdNKLlNSdvn+fLYyPKmlHSqQVsV6sqbq3Ffa6AWMC+U9z+oXT/ADlaaERsVOACHkPHHLA5d8Y8lkw3hWLmlVlxnWRz8gffd0tk+57RcNnWK6U24uhIb8rSCmir3V1UxRxr3YDEnOQHk3IEAMhJrpunlixvFmnqin7N9l8/54ByzTnrxqn3Au6Nw+qeyqO52u8U9RRUSU6fFQXi3UkxYSqUZkZozzjZizAqW8KeWQG0UOg6KOX1scPa8pv9rLfVdRLH6cpbfJfuL1J6wX3bO3JLXtSafbNFU0b0dyipa1zFO7cBOy8u6CVIoepESw5RhlKjCr0cmLHlWnIrXKtGSMpRdwdCDeb3cb/XGrutXUV1awVDU1krSTMqgBQWbJPEAAfgMDxjTFBRVRVIBtydvcsba3ZcNrC4fV5pw1bTPSyyy00c7dJlKuFLg8cqxBI7/dIwQCJOClV9ty4zlH3e4Vt0143GtrsdyutYtkQoyR1c+IoVCsFZeWQAAzDsDgFu2qqMW5Jbk9p0rPQO191QbS25bbXuq219a96gxTXK3PHNUVy8+mizU8snsl4OwGTkEgkEdjhnGMvddUOTaW4atfqHZ6/6lo6WhqbXeaFGpzUtbkqKS2yoqo08mH5GL7KVh9mhiJdmPkBLx7tJ7fccpjBc9rRXG2Nadr7gu9gVGlL2yuqAEatHd+qhj/zYsGAlhjYxkDPnVppUmiqvuJ8G1qKht6XF7BDFf5qoyPXLdcSU9VJJNGwyGJSLEnuAZuXAEdlywylL3b2ZSSW4H9TttXa/W2DftVf6jcVNPHTxR1txqYzUJAv2SRFAAcq+c9vaGGSSToG6WjsiNXuUdqTgFM9tYZjoruatYaleK5xrJLkIe7YyuP10kgfjp1lQdu+oEiOW2jyB8vw0DLMk+nfD0Po3elC+P9sd+/5tPr1X4T/4/wBWczqPfBX0M5ej9Fz1YbOP9s1g/wAKjW/qf6bBxe+huhbqyDvrk2bEH6AY499WiB2jk8aIELJUcR57arch9arV14k5OhICa88ckdgc6uyC9cJMjGrTICghY5xqELMOYsEZ0LIHbbc2TAydKaIMMNVHUKQfJ0LRAbc6BXU479tAQW6uiaJjj5fidCy2Rw1DRkA99EkAFIJ8jRpFHyb3Icd9Gog2Ld5tnxSnKA/hn5aNIlmY7r2csqPxXB/ZpqCsyW8W6e2TlXBxnscaNBJg3rkH55/XRUy7Z++MI+eP26mgmoikuBHz/v1NJWo+U1wbqjBI/POl5IbAuQ2Wup5J5864WeKsBsJdcka5jiKZBLMOJ92n44uwRSvkhSYkHznXoOmVx3GJklhuBWUKW/v1vaoND3QydRV1Vll5qfkPx1VkB9ZbOopHH+/VWWJW4LDg81X9cDRKVFabLXp/s+jqK5btegfqylkzHAaZp0qpl93CQL3EQwOTeD9356Rmz6Y6Y8j8eO92e9vTfZd43UIt1+sFZTdCmCPbrBUxxx0sKIoInqVA8AEOIvAVRyzjjrn4umiqbDy5204wPKP08fU2p9SfVaz2WCeT6ut1MHpKadViEXxHEqTGo9pZFRyD3HUC/Lv3+nXsamc7vuI+yPT++2oVNA1Lb0qTG85ttfmhuFcEYAIplVZFjK8mIQp7AS7KNE3b2QdVuyhfPTFbBRzV25qiKOeQpxhtVXBJHTpgqrSBQWZDiIKyjg2ccicnVa790iQtf7XKG5U0yU9RVU9PLDMS5JUxllEkTowPgcsMDg8sd+xDUwWhm9ItsQ7w31B8Ba4Iainjepp4ElZkllGegqxt5jVlAYl85PIt8tKzZNEbG4oanRqNgq4HoL3B9eR7gsdBWU1YKN6+KOXmzfa000tQFaHptHyMqKFlVWXkhc8R+aL7Ouwr+pHrdT7S33W0O37pb952eKARzXBVmgjqazkXdgzHm8SSF+AyAytnOSTo4QcoJyVMXKVPbgdUvN23Lb7hfj6e3Oi3Hdqumt1vramZKmVquUDi0kpQCJF+Ii+yii9+WV+I5AzQm9Nk1d6Lqeh2877d7dLNT25HgaN6gU13q6h3YuFWWIxR8oX6iMAvtHsyD2JGZxjF2mPUm1uKfqFT7w2nuCa2XmnWmro7fNPO8tfFG06yygPUZXDLkgFVRVOTIR948guN2RXRUprnUUe2EtlJVRUskDTSieFY4JI4XV0kSSZFDqWRmLKFZJFkwVUYApy1cbWEl5E0y0+8L5Rwm4zqJ6qKEV8KGNVpxHMJXUMMyCNQC0hOQhUYIUHTa9OGquALt0wrQbVWxUlmmukn1TbpZqerpxKeMEkyJGs79U8o2CozMOCyNI/GMoeLrrQkm5K+NmJbaSA3rbcoLpuG5borquite6JamKlO36elZ5XMKtDPUVYfAhZnhU9FgXJYsVjXHJmOKpRW68gybTvuZxFFe971NY8EfXWipZKyZIuEMMMMYBd+PZR8uw7sSMAkjR3GCoHeW5QvlklstynpzJHVwxyNElXTEtDNx8lGIGcZGfw+ei5RGqdEtvvk9uSNqaZ4J1yCyAEOuQcMD2IyB2IIOAT40LRdl3+e9z/nfNuArTS1U9Y1ZJTy06vSysz82RoWypQ4wUIwR2ORqOKkqLU6dnobYf0b/UL6YFxTeF8lsOzaCSljJv1ZSCkW8EzSqZY44wFllyjqxARfs1B7nJ5cupw9Clhxpye+y3rvz2NHpzz/AO5JpfY9JenP8m56ebAF3uu+a29b9S2K0xpIIltlIYlpzM7OqytK/HHHPOJS2FHIciFvrMmStEav9QVijHl2DPpc/Rm9FNk+lNBuOx2OXaN2uvQjtMkFzm+HlLQiU8opDKHAQhmMZGW/pd8lmHNkfvO0vgTTFvbY83UPpN6ZLWXOwbm9WavbjUVVFL8PHbkqUnpjAXjfETe6rHMxPCfcrMcM6rp0s+alLHjtP41v/gtY4JtTlRqfpj/Jv1m491tcNwXO9Wz08FREtGGtLU99uSSceOKVuXwqZZh1pfkpYIR4zvrUkklcu/hfXuV6e7aex6gvv0Pvo8GwUS0G1bnbKpAVtl127c6paqvZYlqRNHUOXgmHEFuu4WJSkgyvA8ZDNlfvq7I1FcCbfvo3bx2ZQVJ23Ftr1423PcZHvFpuNopqC/T1D88y/GDJc5csG5BhEVKKyOSWNKUajs1+hFKncjJaf0o9LUt9Ztq6Ue8NpbtarhM0G6be1CkympWEvTxh3jbpCaSPqu7MwYkthjmm8sG2uC04yOfUP6Ll02nRbNslFVy3yzz1siVS1AWKoTqBVaeMlcBcEREEEEsGI75Ko5k/e2GKLfCPP993LQ0tou63Kywy1cR+CW2SV1RHJBI7zK2ZMBpZIQsSluTIwK5U+R0IRWrZiJN1uh19CPomepPrvuybbl7ravadptVFBcK26XzlMaCGcdSEJAXVupL0g4QsmFjLEgAZVLPjhTW7d8fDb7FaWegfUj+T9gs9tu0r72te4bDS0kE8t2v8jWeqiL+9S9dDHUwyISwYtUKojRoz2VhJpmOafKr/ALBbZml/9JhNufje625bH3RS0aRW60Xi2xMkkEZjSMRKqvFVwqMsHWRi2VyePc8+c54nTVp9zfHTkXgD1/0UKm/bOW67f3DZ7mAfg2t1FL046qZmeUvCyllRFgVZC57cVUduLYLH1MpOpKmVLEkrQuzxWO/XGgj3D8Var/U28PHUy2DlDdIk6hYyLHDG8kie6JpEjMivGc9ZVOtFSa2drj5Mz1FbPkI2O37WqaNdvRVzVVukl+GNmezVT9WZ1LLNgxEoGSMOrKxkVI1XPsIdWqa3ixijFrdDHa7xafURbzTXSrtFfX3qLM01mhElwZI4wzSy9PlE7RsGkV8BkQ5k4qwC3FSj7QEmnwWrpa62e3TmjNqhvZp2tvWimgopF7ymWRJQoZYZJZSzqFcusigMvZtLSWp29i29thZofVaTb5udeZZaG3UFTLTUNZa6fqTxwiMGEvBI5EMTM0qxyxvyyH5K3DTpY1KnF8kU6uxjpPUvaO4qS92q2XG8peo5ZBBSVlBUQpWyvD05YnYFxFGeP2jSFSY5GP4jS5Ymt5MmtPhAL03u9hoKS8bQ3RWLZbTI5Wopb0nSmpqiSALMRLHyR8L71xxY5yFJyCnLFp2uA4u9mI9gUxImZOr+EvHjzHybHy5Dvj5ZxrBk52HI0GyV3EAHtrKwzQbFc+pjPb8tIexB0t9cGAGf79UWFQwlHkfpoGwjGfp/qF+jr6UAf+UN9/5tPr1X4R/47+bOX1Hvix9ENyv0VfVfHz3Rt4f3VGuh1O2N/QDF76HOgif2sfHbXIfLNdjHQAsNVZV2EYpeB0yyF1aoEYzqrIV5ZyhyD/fobIfhULKuCc6qyFKppOoPGpZAdJSGM+O2jshGR28DU5IfEmMTecDQMgRo7pwIyf3aFogZir0nXGdA0WkR1NMsykhQf00DCA9TbsNnj31EDVnEcLIcHsdNjwBJUWgCRgjT47iz61OrAZGjooDXa1RzRtyTIOrotbmWbu2nDKkmUyMdtUEmZBfrA9ukYrkpn5jTY7li3OxQ4JxpyQJTllJPY6uinsfaQ5l7nS57FWOlqcqij564WdKwWFkJK51ynHcEik8HTsfJVCxel5Enyc67nTvagwdbmMUqnOugw0aPYZRLEnfvjSWwqGaCPkPGToQkiZqLqDOMaq6DSBV1tdOsDy1LGKnUZeQDJA/3o+bHwB8yQNZ5yvZBqK5Nw9LbXRJb6O73amrLBYqESQ2jbHSV56kKeRq5CCFL82OeqeIxhck5XHpTnu7Hyk0qRa9UvV+Pbu2p7xeGpq6JT05bbxVI2qQyGmpmR8jiRymZc5HEM+RhW344PJLSjFKoqzzdarG9Nea7cF2pbdvi73WQgXGnucM8UFa0zmPgJCQ4KRsCGVwqjPE4XW61tBbJdgEtKvmy1P6ubj+uKS3Voa27ppZpomo6+hEUaBnLLTwu0q8UeT7RgVHKTBBwAAbgnHZbA3T35Ace+RuAW7+d1xq7gsLT9OWCjhimjBhC8WKry7cFPEKfDZJ5HjdN7Ijpck60NDbK69pRWy9yb8ENILRaqiGCZ4nkiMtTWOqx8FQRGMKp7guST7chsU9vuLbFCg9K6qqud5ttbXrb6+hs4udKtM61UNRKxj6UHVjchCySYyc+8FTjORJT0U6vcJRu/keq/Sj092N6UvuiSqs9bcVo7nCitVU1nvNRHGkEsrO0clK7QrximkIQ8yOniKQFXbLkyPKlXdeWhqiot9z7a9n2Z7lJu8WC17quF2uVPc0p7tDbViu0agrNb6VeikTB5pgWeNEYcAjdN4zgtb2itgNNWb9fJK3bdr3Fs3c3+3yihq4LnQSQV8pvDTIwleCdHnV5Hi4xv1FYySIyykMGwF3e5dCjBV2W4bmpqC3NavhJKWMwtV1c9uuLRRpzjELEyMw5hoSY5CCiZYAn3xsnzET17dhujb6pS10V2p6hauapW3S06TMqrzTlInWm4xO5yBxCxyEciPblnstzTAxe8x01BWPbr6qTLc5viy9DI09ZTH7lQ0SJ3mUinBKvJxZGjkxGWzpmJSr4Fzrgz/dW3tzVNNSXSyRyU0tvgeqrvhZo0+EakVAJmdTxWVllDNlubSMwxkqutmOcfdn/ACzNKMuUZxbfUTcthqKV6C+19OKQyGnjWdunF1GV5AIySoDMiswxglQT4GtbxQkmpR55+JmU5KmmUd1bquG87/XXm6PHLcK2QzTyRxrGHcgAnioAycZP4kk/PVY8UMMFjgqSClNzk5S5YU/m9cLLYaCumrrfHQ3UGNBT3OCaVccWPVhjZpExhezqO4A1HJSb2e3wIotb+SpVzXmooWWoWsno1RZ/tFZ41VgVVx8hnv3/ABBzkjRKSZJRfIFmp5aWVoZUaKVDxZHBVlP5g+NFyDub59Gv6N/qf6iXqh3Ft7YkV627T4kqJtwsKW21kDFo5I1kcqZMhZFJh5MpGRgjWTNmxwuLlv8ADd/YOMW96PaG79sbt9K9uXWiahvUdle0NaIKq0U1Nd5bPBEkHwi1NMqJxFPEtVN1ol6hadxIQZI3HM6eSmk8iUZb32t+fm/j+xoyKnUN0Vt1ep21eG7b7B9W1m4aGuoWu8rbNipZ7hb62BIxSGkq5QxA6ze2JlkJU8S+XlPRS7Lgz2Lu6jXX7ZNfbdiHbVoiEbU1suFXXRUtdFQLC0VbSy000tRUU5QyRJxhZSAI4sHi6qLag9U1sWleyG36Ptk9PvSSwxUO07DZpvVCkEMdXf7/AEtRX1ctd8VHT1DQxmNWWNTMoAgkQr1E6zAhmGHJHLmd5n7D7Wq+FmhaYr2ORot3r7ZPV/b9TXUm+TYQ81AKyzV1ctqqqG6xV0SPDNOJBKvVhiLRLBwh58+oZGLsNEMKx0tPkU5OXIv1Hqda9tu9RW2O0WSO8xi5T3WpvFTbAbpRqGd6+1I8wYSymVj7UeSESjp8UWbTmm1YK5oa9tesVXum60VV9eirhjqGofiaG0GipbpSTNBR00sMRlZlL1CVRiZj/oqR/CIoOZyktq/n+Q9Ke5R9cbE2+tx2drjMlft22JKK62GQoFSprIoi3Y54dCFEGMHLduRddRSdEW3BmO89kR7Ustputvvd8tUS3qsoblRrKzUlMKaWSKGWBWQ4CiGAlACG6g5dwDoNpPjgdGT3Magtsz753LJuSvoN4zWxhcmt9RC6W+aaBAZJLhSwDqtGsbssWMAB2bmOBjZy0xjoTq7Kdy35o9Mekf0jl3z6Tbi3c1z2Rsqv3BdqiWqG43mrukY+hHDTPSRIvWjFHTERSO3J5i6qgIyc+PpYYp6Ixb08cd939ypZZTWpvk7od4radzz0OzNlXS2bMapp66nbbt/ooY9wCVuRuEiSrg5WWQmOTmkkPFHjhESgNyzhH2ZPdfyioRk9zYLX6jen16koKLctDSW/c0lMauCmMHCSKMlZw0HUyolWNQeAYFjFIi8gFGsEd2osc0420Ie4tlUHofvq1XJLTtz+at5qWiaw/WHV5O5cuI+YDiMsxKuQrwySSRyq6SqzbJY2kpPsBGbl7Pcz76Q3pFFsi5Wi7SR1dX6bSXRTJQRsyy2eoqUSOK5UnErLHKpkiYKWClqcIS/sIdFtRej578fIW/ady5MufZNHc9t3atiuC3ZxdJrdVreJJ4onSR45IlclQ9PHMo6gEidSmdBhsctYpS9OfNfFfD+fU1pXHf7hSfc14ns9NFdUfdE8FYZq/bFnrlornawJOS9Z8FKsgKnKpSNSSxy/F2GtEKdpbLzzf+PkJkqVicm+73R3G52+s2PHRwUhWKopP5wvF8DGIiwWuiQDqYXOVIRGzxUAkEucIx3t/oItne05aiCy0lHcLLFTR3KKpdKbrLS1NWFlaVlLSyR9N1Sd8dKQBkZk5HGl3vSd18GGuLZm8W4KnaW5glNQfEv1pqS07gpnUVrrEojlCySqOrGT1Mg98MyhsYGntOUf5RSpPgH3je1HvXfNqhsdouW0mjhNFNO9cswcAl4HMCxqi8ByHD3Z5eRjQuMYY6bsltyvgM0bpGirHUR1ca+1amE5SYA4Dr+TYyPHnXFyJptM2x4D9BXiMDv3xrO0ENdnvIjYHkf0zoHGyDxar4HCgazvYtDVQXQMB30mTLMx+n3IJfo5ek7Dx/OG+j/7mn1638H/APGfzZy+p98CfQypxVfRf9VUPj+dG3z/AHVGt/V/0n9P3F4veRqlDZcwjA1yX3NZMaNqRxkYGhsh9qSOnzXuQNXZCvFW98E9/GoQsdQOPPfQEPwH/wCPVrkhcplV+x7aIhzVUS4J7YPzA1b2DsC1NGQcrn9NDqYLRRkgkXuVOdS0WilUNIh79tCWT0FykjIHLVWXQy2+5B1HLvqii/wSdcgDOoEVnpCD4xq7KaPi0v8AdrRFiZRpnEi8T3+WnWKaKlQvJSNSyhcu9sE6Nkfj41YVmZbs2iZ1YouT3+XnVWWZBedq1dPK4ER7HB7acpEBIsMvllI0WrYGiaG0NG4ODjSZyCD1vpzGgGNcfNJANMJqmcec65z5Lo/OmF0UXTJTFu8RZY67ODZBAynjwQddCy6G7b1XxIUnGdJkMSH23nmo+Z0HIYftlsnulRHS0tPLU1MveOGJCzN884/ADuSe2kTlRaVh6ptNNt/cFNbpDDcayOojhMcEishqiCeAyQG4dyWBwO/fsTrDPI3ZpjHwHaa33bcHw5pKeqv+4pCxW0UJWdo2wWfm0UhjiGfcSzBQr8mKAEaLE02khc9k2zItw7N3ZVW+i3Tui52yi2FTXGa2JeLekd0RZe8tTLTJECJSChjNTgLzBVZHUZ13IaMf+3F2zA7ftMm9Urta9u0VTankjpaKZZKaSZJlrJp5VdgZIZn5KvGNlMjRsgBcKFPvxUFJ+1W5baWzPtx9U7XtGgqbVcq2zbxhs9vc7bju+3ku9xindvbSVEs5EZpumR7iCcLH0o0YkjTBKW7tN/EU3XBn1z27cvTRrsbhEtPfqmZK2luU1uRLNOvSWWSCKOppUAm+1UYXinElcMGXLLt+zuVwRWZ2oejdUS4XKtq6cQ3S+3d3kgAlzBPTlcdRgqAqO/ULKQqMFDAZyrktI1PblXsuL1Er9zS3Svt9kttvX6oShZ4Iqh5YnLLK/SZ4oIuSKyLFIxCF8og7ZJKemkr8/wBqHLSmMm79wy0Sbakeomr6SjtVw261e6fGi5Cnjjcq8jOPiYoahOsitgGPgw9rsoBWrUu7sOk94su+hd3rty27c8t0hFXV3ertFHX2VHkNNIJG+Hnk6/B2pp5mh6hkXDQ9PIPCVuD20knH5Cnduxr3nvRI90XGgpa6CgiuO6mWiFTbm/73y09BFBSRVFGJhJD9pKJkmpXKKMyKpV+mJWyK8k22fUG1pHBfqbcSbesSUMFsNla9S069SmMkfJ4lMjuxXKDEvEkAKWK90OLcuBifYx2m3xZQLbe7vVW+K11j1U8FyihXqGWnmidYCuWeNZCikZJlYL24k8TjnCUpSxY17Sq18H8fh3/ua1JJKcuH/YxOi9d7lY4blSNTU93Q04oKWSsjKBYF4IFmjXHWUxxIOD9lZQw7g57C6eNbbeTA80r8gOP1XqrXE9FZKWmpbc0CxCKtgjquHt5SFA6kJyl+0wOwKx/1Bo/y8ZV6jtopZnG1HZMp7j2ylLsjb1+qb3STV1zaaOGzU8X2lLTxsVEkhHZQ7luK4JIBOfGbx5ZSyzxaWlGt29m34+X7gShUIzvnsULL6dbnvtqqbnbrFXVtthR2eshgLRDiCWHLwSAp7DJwD207XFOrAUW+x6T9QTad2bKu9ZQ226W+23OCgkSegsvRp+qsY5ySIUYFwvLIjmTlGI26ZOdczpsMsSSk7ab3bvbsl4NebJrk2trr+M860t5vyfFWC2VtZWwVvChWCGMtLNGsjNHEi93UFmLdNT3J7g410WoL25djNqlVJntz0d+j96fbZsNx3Fvi52jcvqlSVFSa2l3ZcEloaWsjnhpxHJGJQJHE1SgkFRIPCkqiHmeLmn1GaWjF7OP4ctP58GuMYQVy3kejazftXuSWvsVCtdtLetG7S2SxQXK21z1Ekqj4SnjSEtTqGBppCzCRIRPIxIJRhMPRrFK7tATyua3Jtlb3qNz2OwJvayUFo3zNZqmaS43C5RVFBLXUlQsMsHCnkLfelWQRrk8pGAV2Ay/04O9hbb7MObz2hsP1n2HLZ9zUFNdaikhhmnlozNR1FHVPTLKskUkmZUykgI6gf2txILDiNGOCiqSEOTvkxjfby+i7U0knxlzpa6olEd3rIoOstIGgjnlqCsf2NPHwUqFUBiHLEy1B0vLBy2Y+Ekwylx9NfWAW9EqFuE9tjDWmnmBXLQBljkiEp5yBFQ4eTK4qsYJwVzR1Y78DGkY1vSqrfRuKouJ6t8vNioIZLfc64pLWyXKsyA3IAtHBBBEgaQYZjGFQosjEPioz52+HyKtmgbXlsHpTb6y8bnvkNqs9qpKWGJ46RA9xrmpJxUvJDEnN+R5ZyR1CJUyq8mNSxqTuT5B1tKhpn2jQ+o9TFRy1VzpdwTxw191KVIaex0zRmWFatkwFqGRyRGMsAwjACcgxemlsCptcmfXCH1A9C0q63ga+yTYM01diaeIhxHEJUyPtPCqkZCoGKZJ6roLhpGWpmwU+9dsev/ohu6lS3xUm5LJTNeTJJO0dLG01Sz8opg7e1lHHi54lmUgAceIQSkyncWjylabRtStt91prjT1SVFXE9NTVNIygwyZLByWBchkLxnifuuSckDAXpeo0Pij0lb/QiL0/OwbTtSj3HtW3PQQ1stRTWmC5B62Bo5JJp4+aktGuW6iZbiYjGCyaKcfUamuRcJ6E4h+++jFog2HWS7LvdNba60VU9vrKqtlAon4RTRFOJCiPuzMYwoYFmPvVlYqlDQt92WsjlyHNlpeNlbjj21veGmvtruV2kahgqEEyzRPDHJHAeftDRywAJyxjswOCdVBxcn8WSafYZ7ttv0a9UrLLZ7dY6GahuZ6lJctr0DCrp6gTA9SCZF4xSLIhkMZyOILOBE5bXQrH42MqcovZmYeg9Zv71v2jf63dd8prlbLbU3jb4+Js6SUlwBpJIWqHWNlNRCkqryp8Zy4KsTpMnJZNMXshvs6b7szm7+qmwPTE3eh2klNdrVfIaKhvVRDFI80ETQySMsoqVM6qjLIVEp5qsisrv02IzqDxy1SfPA9Sc0q5R499etwXPY/qffLBbbtVXazUlUDSz3ygV5SQfeUEqniOoGUlCFcqSR3I108cFp3RllJ3yYvUVM9RRrBJ03COz8+ivUZj55SY5MPyJ08WUn6jcebFwowvI5wPw7+NXZRcgSqq0UBpJFiQ9NS2eI84HfsPOhDR66+j/a7Hv6EW2VaW3XqwW+eusaNMYheEMy9WnYyEg8uDcRkqHHbvnHKzRk7inyaIySrYT7nLblr617P8T9UtVTGk+NjEc4jMjECRQSFYZIIBx21zcjet2ao8FFbssTkM2MfLStNhavATt17zLgH9+qcSr3Hqy3KRuJyPGsk1QaaHm110hQdydYpl2Kf04pTN9Gb0mY+f5x37/Cn16/8ABv8AxvqzmdR75B9Cdwn0ZPVUn/yn2/8A4VGt/WOsL+n7gYvfRvFhhWop1wAe3464rlZsolvVCppmAADD56qyUJk0jQuUbxo0RooTkq+R4PftowS1RzFtCyBWnXn+mrVELKLx0WxD5IzH89U6IcdHl3OlsJHMlOuPkdJugqBNdbhKSc5z+Wh1osFm1sh9p751NaIXKOGSMgNkfs1NSJQcpWZR2Pj89EpIOggrh8Ajv+uitFNH3p5+WjjIW0V6ilLeAca0xlYhoHTRFAc6ZyBRQqkDKfz1LBTYEntAqiQQDnznVBlSo2PTywksgz+GNWizPNwbHSkmLRp7SfBHjREFqTbozjgB+Gs82XR+Wx9Mfd/drl5XuVR8kthjOe51isumVpoQBjHy0cd2XpAF0gUk+T211sXBaQEIEZzrci6LlDV9Jxg/PUasNG3+jWwb36p3OOks1K8kEbKKuudfsKRTk5dvGcKTjP64GTrLKVbIJ0j2BYPTza207HaYLPd5ZLPKpluNyigjiqrvLjK9Oo4swij93ZAFZiBkgE6xzlF7N7AJuzyh6r7SrN1+qQ2xsq4Xe9WWkpY6u7XSkhZ7gWTmXVJ8gEID788VUvgkkDDcChCOtq5cJdvmwpuUtuELW54rfut5LHcbnJazZo5EWtvdwHG5sVIaSVAwKouAw6aMJSRkFTzbXjj6e8eX44Xy/mwMnq2fYbdqteUjtGydp3m97jo2tUt4e3WiSOaip6ZnYySPDKitBCD9qFDs7koVK5U6d6cXH1Jqn+grU1shOfaO0rhtv4erSruMppmqbfUW2aKlNM4BkjDUzfdLRcI35cyrRrgMoTJ+q9WmP1K01uZZuOeTZt1onpbZFQ32Anm8csjQwScQ0cySIykSplGMg9hZQ6+CNaob/IVI0q3NWVNHuhYNy1G6bvDbqdKeju9A1TRyxCoip5PhBPUPGejI5dJm5MQGYohJ0OXTFJt0l9AoJt0lbE+/bfrF5/WlthtD08ksryUMnNK4mTgTy5kCRDxRwSOnyUniTg5Y5FkSa7+exolFw9llCC3VNRFDdZKeirgsaUFVQzkEEBQBJIoYYRiOfMHiDEC+MgM5WuBXJtVrm3DeYHpaarole9yUDy11ZI8Npamp4ljWteRszSS08qnlKGWKUQqCJThBTacd+St7seKPa81FPuC/7Xtt2gsN3ulPS2mW6p8EL0DGzGbEiZSHmW7xRBgFVl4l3Os7tNWwrsyn1P3JLtLcW5LnHPW3CWpmgu6xUh+GKzzwtDLNJVvynI48kVBIpBfkTyBzox3KKT/n0BezszSe7JftuWektF+tm3ae01XwxFPEqTxwunI1TzEgkFmClA3YkgD2jJzk4u5Y29r+F+A4wUlSkl2/73MSkd43KKwIBwOPg/mNdD4mPhnB5HyDnUIan6cekW+a62/zotuxLneLVTKZjVRxcS6FSAYgwIkIJ5DCP3XwcaRPJj3g5V/O4cYyTtI73De7r6hVditO679BRtSNU/5zeYJ1lo1biyRTOEyEIVeCxrxTn4HInQQhDGnLEufAbbaSl2HFbJfLZt8XnalBSTQU9LSrJDVxiWeOThHMJoon5QhvcVPElikrLxB5k51mWrTPncd6br2RU21V/wA26qhu0yUstlt9bHPPSW6Ropad2mAHIyqWIYQ5Xu3Et2IydaXK9kI00cWfelD6f+plNu+1V0NTNS3NKqM9JZpc8i0jKrMQAGyQS5LZXBA5ZKcPVg4TIpaJKSN0tfr3X7LtN4r7bW2eqsvw3Vsq1lzkqzUM9cJKgvRVLSY6kSiGWOMwM5KNyJUhB0qVKS3RHtuuA1efUp95XO6C97Yvm6pZ6Bqa3R2irW7UcEdIy8VoqnA6aRN8OJB05o56gh+wSPFOoxpvYpK3saut3laJLjHdIdhPItZUUEYtrtcC9RK9ZKZ5CrJEJHMEbmNFJjhDll4pCMc8seEN0M1e47orJaO7zRcrRIlcab65p0H2C4Uy1MWeRkqO4hpshxyeN8FYQrsx5d9xMoFuhrLWluK09mjvlxnMcYgZ2kpbesQ+yj93PIjwzMzmWd3JZghldE0upIXTTPPPq76OpsURXrZVVU1NzmgLVKwr1BUyMpLLTKCzzS4kJYxgovJi00QVRpbhaGRnuMf0e/UGzb/pqjau64VvMt3eG00MBIZ5ElGHJnyvbAyzJge5cM2A2sGRNOzRuQb/ANsUtjuNye5fEyWW23N1p5KpuFJBSoU6dRWLgNKZ5aeKKOFfc6U5j9qBQXJtvcpbcB3033bcdkWyKS+Wm4GolqaqulraUxVVySubMs9RJEcnrlJY4iZSzxmcYTGV0MZNcknFPg9C7Qoa6pqamor4LZDYaVvhqEwhZIygBE0rknsG6hQI5LLFGxlPKeTWmL1cGWSaM7Wq2/s31Esu84divX7Dv9lmHwtqs7YpRDUMaiWopAFaRHjeGTLgg81CAADQOEdSkhy1ONMzqu2bsHbvrX6W7g2Zcw+3rneI4Ky0Vk0k1ZBVCWQRM0E5SVYpByjk7Yp5IG7kkZGeKNeyMjOTTT5NprvVy71Vy52++7Zvl8o5ainpbBT0k7yiqJk7SOuZFlQQzRsUQLnjy9sgOm2l2FadtwPdPRmH1G3vvE7zuNDHe7xUwBrRYZozXw06Qo6tKmQwiXkqOJUflwD5UhHK5LW7YxT0JaRc3R6G3a2WDZduod0V25tn06SQVlJPOFlppUgqHpK6jcEMQRIyNHybjxVgSvbWd4Y41fcOOVztF3aDUNv2db9x7v3NFuKz1/SF7rVtRonqYRTcooJKullRJnaJWRZpULEFYAwFRhnJPhipPwL/AK0fS6s/0UbvdLRV09Nuzd93livVTQWf/NKQSTQ9P4h3KfZtPFT0kxRQcPI5HtIy70ZZHb2QGpRPKl/+mfN637mpKfcsFv2Lb5hOtZcrTTNNLNHHEhoIGkUCdOnJER1VdsCYkIAvFgydKowen2n2sdjzNST4E76TnqhY/U3a/po1sgc11goquwy18jAvWwRzLLBKy47OTNNkkkuDzPEsVDcEHji4yFTpvVExKlipHpFeWZzIx/0KRn2+e5YnHyBx+fnI09lUcyUQuFfWSKejTx85GmKM6oozw5FQcZPFQT2y3nzqX2JXgk2zEJKxlSIVEjLhKQuytK2RgKVHlfvd+xAI8nVPgi2NB9Nd+X/bN0pksUMV8paQfEU1PcKRJliZgkkvFSQQGAkQhWGQzHydZM2lK59hsL7Gkbmt8xudfK8SxvJVTyuiRGNUZpWLKEP3QGJAB7gAZ156c7k7N6VISa2N1kbGR38eMadBqhckWbU7iUEknGpIE0bb8hwuRjxrHOiGj2UhkUnXPyE1C39OHt9Gb0n/AOUd+/5tPr1v4N/4v1ZizO5g76Hc3Q+i16qt/wAKdvf4VGt/W/0X9P3Kxe+jXtr35YkALfL8def1bnSobJakVdOSDnI8HRXZKFe50RLnAwdEpAgw0zHswzpikA0TU1MUI7al2VQTgHH56tEovRIsjDREos/DxhMn8NC2XRRqBhvb4HjQMtFV2YA9jpEgitI4P46Q3RfJxgHvjt+mg1sujpAoPY/v1TmEWIyB89V6lBItowOO+jWRMposRS8D3Ixp0Z2LaJyVZcqR+zWmMxbRWqKYSA/PWhS2FNeADW0TI/YZ/TR6hbTPtDR83+7q9SLQTa35Qe3V2ixdvW3lmBOO2h1BpWJtVtcRuTxGM6RNsOhfr7eIHIwf01zsvJdIHT0oMbDBzjWNoqhVug+HLA9sa0Y1bKFW41Slj7tdXEnRADNUAtgHWxcFWN/pL6b3H1V3NFbqSZaChDYqrpP2hgA8pz+7zbwAT2JBOBoMs1iW/IUd+D+lNt9NbR6eW2j20ZaRtkW2nkaW3RjM1XIB/nBqH4jqJ7SXlUFz2QEL55Ep72wmrMW9V/pI7e3NRT0tPUtbg/RiqVrK16eeJWyAKVYOUr4Vx/owSSy4YKnuLDjnlmnW32LdQ5MVfct4vFzax70lsdqtUVvaKltNDPLHBVMFTgXWMTrUzDgGMbBsFpDnqd9dOMccdsL47ibfMuBG9WJLntJ66OPbVxhuU9RTObtVKKikIpwDEWUw++Rh7mWbso7qpDAnTh01yLnd8Bg+ot+2Jf6KTbtb9cbdo+VV8VT9NzeJiGPxTRL9yZXJVHKrIkSqMDicslpk7kVulsWL5b7Rvu33CWiuFzey2ykWZ6urtRirpX5qVppKcyFJuIeFUl5xsRJFnOCwXpSkq2+oW/cRRsehue2pojumajeGjaeSnmt5JqoSZOgKVQysuWZVdXKhRI0je0DLYvfgB8AmYXJ3udNdIxUV9KCpqKqUSys5EaxqqIccFQfeAbAIXJ7Locktgoj5t6toqjYu3rGp+NnFRcY0p4zI6zGd4EWigVe8s0jGMkxq3Aug7/a4WoO3L5fz+f4Db2UWT0Oxa6ru9ypIauCKCGtntdStNSqXp0D8ZukmD1OUUSFWGQHfGUIYgHa5KH2xbjslrluVdT14SsnrY1jp7TdacFYyvXlqJKjiGgHRiMTrG6vI5kVuZCqbSk4lWDvUX19se3bJQbX2XbrDe62CeENc65pLi7IYxJGlOWA5KjyiMMFQuVI6Y7klDB/ykBq8GN732f6n7/us63qOvNcF5m0yUzwPIeXYpTxpgkFj+Yx3wdaIZccNkU4t8lj0+9BrHPfKWk3LX10ldFUdd7NBTvTmspRVJTAJK45IzMXfIVsJGe3P2ismbI4/7VbrZ+HzugoY4p3MlqPoj32Xce86W2XCguf1QsFZZ6WnZjLuGnmlhCNRfJ8JUQsx5HHIBS576bHP7MW09/sLcN2lwa19JH6MWyrnY6i8ek8CUdXYYpVuNlppnqnroYjEJauDLuSIOoiysOxkLJ9+NwMXSZOoVx6h3fDHZY47vGeiPSCGh21v6z7XrqXbVbt+KOVLReaGmk6YrWSGGkSnZp51Ec8Lu4MbEc5KheQEZJCVS+b5K3SFf6dv0c94epFFtzclglkvzWylmguNqWoip4YFCCRp6dHbLM/Aqy82bEcQ79+LsMtK08C273Z542Junat5s7XWe4VNFdrbaohdqZrfFOtwb3IJ45JGkb3ezqAKgOI8q3fMnjfbyNUtjznvO5JU3m4JS1hrqGSo+IjmlHKRiV+bnLHHjue+PA8DekZ29wAkjF85wdRol2ErZWGinilUQSBXD9OpUPHIwBA5KfOAx86hDR/S7cF6tFfbqa1slvo6ypgaWpjr/q8TpTZkMXxjsEiTkwkkYHILL2B4qQlFS2ki+ODeds+osd5k23sW2Xi6ep99+KTrXCnhSmoVp0Mcr0yvN/nFRTKYgGknMQ4ZJBBGcWXFTco18h8J7Uzedq+sFs3JUVG1KqSuLUkbxtJTcqKmULkMZJlAdR97LqY4iECrzBJ0qK08lSV8EN+o6bbBjpUYXax0xEKw3Oernt1KpKtI8seVRolTPJCWDjlgDlh9ClTFVaNm9KKG3isq7hSV9TuC5XOpdam6XGVZK2du7iFh2WnjjRhmEBVXBDBiOTOTsW1Qrby+j7BZ/W2lu+yZ6ylu81DV32C20SCnVKiPCDp1EgMUSSTSJiPjlQJCMDtrNkgrTHRk2tzI/VK8XxN02Xbtys22qK6z189/o92QotawiE04M0EnZZGyRw7dh0yFRiZFpuhiRs2y/SigSw2GzQXStpIqG4t1hRuZpawPTpOxqJxgqTJKhkYEEluHyQKKsruK9w9Mqra98rKmy3y7Tz3G03NKegry6W+6v8FKI4iqhYpXMsssjJIVZ1Q+OJJlNtBXtTGbbXrPuT1ArxYb7TUOw6957fXrcLZ1rhX0a11MYKZxTkdNAJIpYJOqpWMVUHJMjlp6k0uBUlG75Er6TH0Przvirm9Tdubt+ttxxbfinr2rqZIpLzJT0nsnilhIVHlRASGHHKqQx8A7bWlkTo1bZXoTtn0jtUdy25tai3vuSGijaOqqpEjr6iqfCSzLWO2IkaOVmYDBymVOWxrFCPeTHNt7IQhcfRP0H2pWXPfewU2/f1kNdSWjcVOtbca9yqw9Olqub/Ee6ESNLyHTM/JgG7NrhTtoS9eyMz256ZVkO2fSa7Wv1Olu1ZZr3F8dS0+4zVWS3pGPiOFPTqquGWN0icKrcW744MOOfKtcGvI5OpNgil3hvX053Vu2vFtvG57Vb6i5SUs+0YIOki0svTgilBzwjULC5kh7+yEHnjs5JNpPYF8XyeBN2Xq63/cNwul8mnqLzW1D1NZNUrxkklc8nZhgYJJPbHjHy10fkZAVG5yPx0LCRq3p3TUu79oTbfu4npLfHcxJT3SlhE0kFVNTSpFE6Z5PHI0PcqCV4DGeWss5OD1x/euHz9B6SktMv5/9EX6pqqY9OeNoJxIkTrMwTgWGVznwPxPy7Z01NPgpp1uW6G5z09NWWzqOKGraNamGBx9sULFPH3wHOQfHjVOKbTa3RE6TXkGU0E/WRVVmm5CMIhwSx7YyPz7Z1boo3mLalPt++7Kv9sFTcaGW3yq9LTU+JUqY6cy1EaJ+DLIWTJIyuuLLK8+PJB7b1+r2Nun02nzsbHDSUu7bHRXenScrXQif/PVxNzbPPn3OTz5d/nnOuFlembVmhO1YpXX0/LzMen37Dx21I5Gi9NlGHZclOc9Lv+mieaynAYLTamgZVYYOO3bSnIU1Q6WmmaMAYI/LWWTsSxb+nAP/AOWX0n/5SX7/AAp9ev8Awb/xfqzHk94DfRKBP0UvVfH/AJU7e/8AwjWzr3WH6r9y8XvobLVVyRle+NeZUtl9DpJj9ZruHRVY/t0dhBeSEVGPn201SsqilPR8CdEAyNackZA7aNMAlWHPgaNMhajPTH56uyEzOAPPbUZDhVST258floGEdfBK47HS38SFGpoAhJzrPMJIpSQEd9ZGGRMjKe2gbRdH4SFPOkuQSJlqlx+egWSmSjpKwDz31phksF0TR1ZBGPn/AHa3QmA0XIKjl97Pf89alIW1QQhooape40epizr6nji9yrg6moGj5JEFBH4avWRKwbVUokznGisNIX7nSpGhOMnB0EmEZxeKd5KhmAIH6axTVkA0kZHnWfT2LFjcdB1IHZR7gMjWnGqYDRll1lMbkHtj8ddTFwLbo1b0A+jXcPVp0vd6kqbTsyJ2WSop15VNUQO6xL5C/i/7vGs/U9ZHE9GPeX60Px43Ldnqiv8AU+wbFCbA2PYGv9SIY3e2wU60lvoYHVokkrJJEYhWZ0IjVOoxAOclQ2bDjebG82Sfs+fPyJNqD0xW4O9QPU67bs2/8NWWl7xTUsoCWyzwLSdVoSFJE0lR4Ln2qObk4dkB4qLw43OVtpJFy2XAg1NBTb+vVPWT2i21hpab6vWGpopah7Z1Y0gSWCnaT4WGF55S4J5SBFMzNgqw6GOTjDSuPhsJlG3ZjNX6xpbbulmMFbbKL6wU3mSCpmrqWF4ZUR6mmpp3Yc04HvI5jYEh0PFCNUMOz1K64/78gSlb2HOtrLKsddao56ikhrYZKSCkobhE9BczH0GEivArKzopmaakl7OZeCsW4x6NKK9qt/lwBbe17C3V7ag23dai4PaPrK209UKatpbRStNDLGhlnp4gI5j8OJWg6ckDyl0Ugrw9oNqn9S9yeakgrLbZdr7UutXNvi83CruVO0jxTUslA7s0QmjmYmKTlDy6fFpCACFLS4JLGr1zSqgbfCMnj2Dua03Oriuriz3a1PKscdxCSGYqG6scbtmKQqThl5lsy9lJBw5NV8wRlm3ZaPiv++lRaaGiu9sqaljb3aWenq2kQ4lIAZHBj6axMixoqjiDy6jpyY3NLSuAoyp7g6beFivkK22OnuldFTxPIZKOFVjohnHUjj5KVflg9VmwgkCcGPvJwg4rcqUtTHH1u3Ju++endhar29ZrRaZbgaOke1VklVcOBhjdKaomQmM8iQ7LgFnAPBeI0nDHHjySUW7534+gU9UkrRc2V9H+jsVKzX5Km9pVSQTU01lmZLfLGGPBTyi5mcsH4hk6f9EElm4zJmf/ABZIw8nqSzbUvj7Jurbe33t+2PXwRmFRYqKGok+FTqS0c4pEj6UecgrCjsCX93E8TzpPU94/djVsftwmmvVvCXSWyUle9AHRa+CaoinEsbc1pXeJRGzyofYSwPCP2kkg6IppAsSrvtvaNduiy2242xhUx1fVoblShonp6gYMiNTRs08TK3IhFSJFKBghBJ1nlcW3F1Y2L+Au7/8ATncFHev5zWurttXt+puJqaeOvEsUR6VN1Gm6JCukpbLuVxk9J8DkTpkeouKi+UW4btos7Y3RcrJZ7ZJtmopp7htW8R3EWbnTwQ2+15V3pcdT4qWBZGjlZTlXkKOQSraKeT2JOX8YKh7SRq1PaoNp+qlnuNloauq29cZJbjMslVyjSoiikhojBGYvswqyTFYYgATOCxKxoop9SrUWX6WzGFPXn63jSpMdTDazPUUtL8GIJZa2SAnqxUeWaKRVC8palmFLTqV6jSyMIk6Pp7bGLnY8K+rHppWT7ru+6DQ/F2+73qRKWBLhLIJJWaN5YfiplVpZcykGQjHIjth1XQwyp2+y5G6NjIfUPa24Nv3phe7VLaGmaRaanlkDqkUZ48UbJ5Iv3Q3g4Pc99PxZcedXjdi8mOWN1JBmyfR49S75uDbNmpNk3k3HciCa0xz0zQrWRYVjIjvhQiq6MzkhVDKSRkav1YNN3sitElyj+h/0LdpWP0+2Hbtu3X0nvFtvF8Y01/vW8IqSlhqKtXcJSQQ1BLyxrFycLGmXKucMV9uSb1TtsNJ1seshHaLnaDQVVrtrUIkdvq+ogppYE6b9pOmoaJf9HG34r7c4ZSA2MUxLsRvVK57V29tzdW5Kzb9FUCkp47hWTQUqI1fJCA1OrlE+3YymJEEnIcnX2jsdNUI9gbbZhVt25vK97uv1Pvu52+v3Vb6tKWCCCNxTQUiDlUyxQliyDr/ZCpqSoboYjfLjWWcW3ZpjSVIm3p6hVu2KmzVN8qyaetaNbXbrdGJZa6VWAMcEWB13DsFDFRBFxVnM0nTjkpRdNl2uBiodk79oqfbG9vT2KmS+LO313s+iqY4KKsibMhiSeU5ZQUiiA7hiWdOAbLTTLmJLjwyan9TLjvncVyv+yTXWresdA9PVbSu1krYZakpT5WmbLGOaSOojqgki9Nc5Vldu+nPcBKhT+ljuO201r25cayss1dfbZV0cm26JS1PXqC0bTwlELq0LBC3Jgnu6fEYDDQNbWMjzQy2fdt0vlsoIp9qXq11lJXpwiuUBmWWXqlHgEqcQ1RJJJyMhIUIr8mZXcaSmuzCruS7RtN020bLt2Spt9w2zSO894rfrFZJLdV8FDOGlZUdjUl4f9ISUDxhWCltEDSH6thuK7d2rYdo3WaLde3V+DWqhkSejXgkYkoblIuXp0qVjjn6igtG6EqcjDvi9XPLF1T2PFPqz9Pak9OIKnZ3ok1TLYjNUyy3DcRFclJ1sZo7ejBQlLEeXEuDks2AFxrRHHTblyA5GBbw+mP6pbwt8FtbcslmtcBp2gpLMnwvSaFAqMJV+1OPPd8E98dsapYoLsTU3sHfSr6aO+NkRtQX+uqN8WVpBUijvTR1EizIB08TTRyERFki5R/PjkcWGdJy4Izpx2YyORx2B2+vpORV1o+qNpbbptsUn1bLbZGh48W64jNXIqEF1eQxRrlpXCrGpUBu4uGFR5fey5ZXJ7cFb6PfrXc/Ti6UTW+jq7lV07TingpiuQ8zw8AoOQSXiVAAAQJZCvu1M2JZF7RIS0vYF/Srutvv3q3V3GicNU1ECGuCnCpOrOnTAyQOnGsceB/Uye5Oi6dSUGnxe3yJl06lp+vzMot8Ec0wErlExkkDx+/TZOgIqxulhntNJDT2yWUS1kIFXHAGJJScupX2AjHCMhlJ8nuO40lNPcalRXrqGWmngoKqMUbmVzO7yFog2eJI4ZGFHzHfJI1Sa5RYLnWMoZVl9+WVEHYgAdmb827/u0zsA/BXhqJEbkrssijlHIrlSjZyGB/Hzq/mSj2d6ez0m4aCwXWmWGlYq1Q1JA5fpsY2Rge2UVY3RAB80JPz14zP/ALeSUUdOPtRUjTYKUcFQAAKAAB2AA+WsVBFn6lSYZ6YOrSYxH3+asco/0Qz+mo0EQSbNAfIi+elsRNHAs0lN24H92kyM0kZ39OZSn0aPSgEYP85L9/hT69l+C/8Ai/VmHJ7wL+h3Aan6LPquijJ/nRt4/uFRrX+If0fqv3Lxe+hnFK0OMr215SPC+h0O4Rt1b0GXB05MMdrRW9ZFB+f4abFktBKVQy5PnTUAyk7CIkaJAFR6ohh3Oish2tTkd++pZDtZM+SdHZaJkwRkHuNSiz49UyDtnOlNbEKc1cWPcj9+s8hhUlr0x97Gscy0V/rCPl3f951mk2GdGtibPvGs0mWuSCSoTGFYE6z2XQNqLoKdsf8ATpsZUXyfqbcKg9zgfrrdjyAOLDNJd45MYbW+M7AryH7ZcgCPOnqQNDDBVrMvf+/RWC0Q1MXIZGiBoB3Kb4bOfGjTKF2qm+KOBqPcFsG1FlSQHK+T89C1YOoVr1t942LIDjzjSXGgkxNucGFYN2wO5+WqWwaCm0vTLYu3+pu71TusVpsqJzobXN3krHxkM0S++RR8oxgN2LMF1annyf7WBbvv4JUYLVIbk3fur17rooKejrfTb0ooqVJw0FOkd3u1ICQqwAgxhTjGO6hSSTKBjTvy/T9Oqye3Px2B9TJk3WyOrTtiz7dvl1miin9PaOlq4p5KG51oeVaeQ9E1E87GaRpHQuXZkhALAL00KnTsieWm1z28fTYGO3cYdt1O2bxcIIjBcax7lQrTxvRUlM8EswmLN8KwC/ZKI1QJzwObExgD3WumlW/6fsF6nIAtNNtr1uu9Lt2iSptFgq5zTPvm0z10k1ZTgg1FBS0IjVUkeKVUaZkMIjgWJchRz2Qx+hTSuXZf5Ylzc/kBtj7ctXpxay+23uVNDeIYw9x9lXNTKzPAk/AUxEkUfKUMIyO4I5Bu2gnkc+f5/wDS0kuAdW7Clfb019glSS2W95IBuWiE+HjU/DQmqZV6yIzlSAjuoMqkgrxybTtJMlpciTu6y7muX1hBa5prXUVlaZK4T1RgjpJRTv1m6/U5LHMIZcjAjbgg95VcaMTVLUhcjj0Uo47ReNjix2qCp35TXWSskhp7pTRVM6p1MuZwXaBYlKMRxKuEkLKflMs9Kk8nu0SMbquQpvra8EtJarelrdKKSxPQ8oJaljFWUSPH1TJOoXDvI0ZhjUnEasvEkAFGamr8A6WmYfTbQ+ArqWju7MBVPSzx1lG3WjalkzyYFcrngS2M8laNgQCDhjfhFL4mn3RKWasltlsNFRQS0c1DUPbI/smoRMWLxszCSWILFG+W5HHUJyqrjFGcnz/GaGkthijqbjsu2SWu23GareGehkMU6mRorlScnZoishDRqZIwM91ZVUxqvu0E337u/wBC4rlBeimt9e1RNxojcp4Wc0FfRFihErIVWONFMjIzl2bkjfcV0ccjpLk+QqNR2vTWHb/odTVtPt3bG47LSQNNTStc6ha+GtaIwTzhHRljV2kUhQGGFyqOzZ0UJapabKkqVhGS4z0Ei2i1zxGnj6cdXSRQQ1LyinCxrI0ICBw0MSTB1jZ8M4YLxXV6iKKYYh3NUU01RdrrWz01panqIJvjbZHU00Jhjf4sQ1kjRzUhjVmUqFdwQgHLmpYJW+O5Eq5Mw3LunYEW7oKQb52/LYprPJRRVHUuF1kpql1JE7VSoojYTHJSMIrLnnkH2z05aarcYpIa6WCr2/LSXaX4i82xaKKOnawTiefrhgojp2BQzCVQCvZWXPEN2Gedq1ey9jQl3oI0v15uC9Vpa2R2aGhiMMYusqXKvTlkO8sUbilpF78Akjcj2zz+6S9hJU7fcBt77FH1T9Gb2+3btd6ipr9x0yCBZrY1bHRRVFNGfZFPUKidOkg++IYUiXkSc8yrjp4ep/4TWxknjvdHl71x9Q9ztQbdpLjT1m37lQoEiiWmekRIopDJHHChA6ccUmBxBZi4dnYsAdbsSjK5LgS21sNX0RNg2Gvr67ee7LKu45gZms9MJqaqT4qEGabrUQkEzuUDdIFDGWVsh/AX1TyTSx4pafPy+Y7DoTc5q/8AJ63qd61ctbFZ6OaSjhqjTo1whpZLg1zSSKWJ3j5ykKHMkgHxWQsq5kjZ05NmhihiW24yc3k52L1usybq2vb6K8fVu7IECTUkm46KOVnYKArCXIZoTHAgZfeWywD8DlS37C2u46basd0juEVLBc6C209vigLR223oDEswk5SKM9FCoJZY+GXZwSQDooykmLcUxc3Juu+w2Pbsk01P9dQTSX6tp2gevlRklqFoigQe94mCzDKfaPS9gMc11KYnRuUtp7blvtqT45OFvuFdCsFsrC1JRwfCxGNWnXAmr5ZGkDM0jZboZdmQkaVq8jKodLHtuk3Ldqp73bpDRdd1oErGDVDRBnRJpnjx08rIyxQR9oI5BgLK+UYkmC3sG9g7lltdXuuy0Fpmnr7FAeNDNIIusWWV4E6pQIZZhFy9ilEV0VeQTsyMlYOltAH1E37ty5X6g3ZXLc9r3ywTWt66jutFXN8faZ2AQxIjCOTDVTdNlV5FZJFZccsVKn3DimL3qb6Ibbu9p9Pazb2xqW2S0O56OqNTJboLY9fA6ShusqqJAjy9IY4du/tw3LWabuEorex8Y+0h93DX76tlBuc7cvdq3lX1dyaqioryAv1LRNHI8vsiy9TiTpdKJgoIwmT3ylSit5qkG43wYFV2z00qavauyd9+m942zS0Bp4Z6qqSSWhavl5PHSM9MWw8kbmXlG3BTLLGRnI02pONwlf8AgW9nTQz3W227alNSRbev9VvLYk9E8EsM12jietnqZRNJUxVwxEUQKqFyQKaWmQNyEh06DfD2Yt2zwb9M707j2X6tS3akpTb6HctPFdzbnkDz26qkUfF0tQB2SVZhI3AHsjoR2I1shLUrESVGBZxowSzb6WouNZDS00Tz1EziOOJBlmYnsBqnUVbCVt0i/eNrXSxoXuFHJR4YpiYhW5A4I45zkfMaGMoyXssuUZR9462xUTxXKOOCWSF6h44lkhYh0YupV1xj3KwBHj9mpItbDvu7cNputwvltrqOGKGk6NJb56anLTotOjoEBLYHUcmSRjnk3Ijz2zqM01JP5/Ub7LTTE421bRSQSVDPHXTAOsLpx6aZIy2cd+wxjtg50blqfs8E0uPJap6tKmSWaqjNZOfu9SoYBfaR7hg8h4+Y8D8dC9kEfaqkhox8JLEGLqFVkcjgzYIZux5YGQVGBn9NRO9yjmm27WyWMXNaSaWmer+r1lUe1agryCEn5lcnA8aLUr096sFp1dEW2qWnrrrRwSRNUdUupjPZc8SVJOfGfJ+Qzqp3WxaZ6o9MzDsyybapxT1UkN/McysVysE5CCmBIOAGhapUu2ciFe2vL576iU23vHt8L3/yb17EY+GbXREHGPHy1zkr3Hdw7RjxoqDQapIQw8aFll4UgI8dtL02LlwRzWYSjJX+7S3Bszy3MH/lBqQUf0ePSiMAj/bDfD3/ADWn16/8HWnpq+LOdl94HfQVg+I+jX6rrhW/2x2E4ZuI+7UfPWn8R/o/VfuFh981CK1s+copIGcAjOvKRdRXyN6T5IZrXCg+1p1U57HAGiUgjukVacZjQ4B+edNUkQtfWsgJRoHwD94HtpqkqBZ+/wBOSR5PyOr1eCV5IJYWJIUcsfMaJOymiuxmXzDIQPmFyNECcGr4gZyp/AjRoomiqmx7SO+rLP09SVjY5wcaFuwrsXLhcyme/bSmu5aFytvzRt97B0mULGIGTblK5y4z+WsssYZUfeBQ45k47eNZpYyEsW8wQcyEazPG0WmSSbminBBYEn89LcWMsGyXVgx4EgZ7d9NgmgWWKHc0lO45P4/PWyEmDwO1h3dHUEKWw34a2wkA0O9uviuoIP79OsGg5DcklTu2iTBaB94RKlMA5+emLyKlsKzRmnkPnGmUKbL0bqsDyMyrEilmd2CqACATkkfj+/A+eglKMVbZIxcqSBu6brtfbNLUTXzcVJTQQZ6hp8SKDjOASy8z/wAQMT8tcd/iMcmZYOng5y+C2/V7G+PRyjDXlaivn/Y8u729d6vdN7+rdibdWhEziKnmMTVlzqG/EA5VCfkqLkDtkkZ16vF0WOEdWXnv4ObLJJ7RNA9J/SKmtW6VrPUaG4bi35VxR/Vdk6ZrZIX4kp1ssymTlwTpOMR8iT3A45s/V7el0+y8r+w2GL/lM9GXK+wx3Wnl68jgVMdJU81SoqC7AAwyx8nc/ZSch7lIVAyq2BnFDFb3HOQm0uwrduK4VtberLVzXStr6q4GybdqAq1NNSyyLLPXrTxGJcuscbdIOwLDlxd2J2NJ7rkTZn3rl6Nb13hvTcNNYrWLFt2kNNXbipa68GO3UVwmYRD4gSysjVJ+/wActNxfukZXprvjNY4Jze/+DO1bpF59tXaltVotlTVzyz2qjgpjW2yVHEccCeyOaD4hZ5EV4hIKfA6bK7qMOyjOp6m2PpqkXlirN+7ToLQ9bb9w3G00pp1lroYoqiCKV2lijmMaSyy9YSxoOLMIunKSRJw4sbXfli90K1A1Ua7+c1utFurrzdKWepq6RIeoap0RHkDpMRLFULUxxlXSElpYpgsjJnTdTiqfcqk9xK33u+LdU1rsuxrzRfXtVA8dZX2aA2SgqqeRGPw80UjLHDKrq7kLlGercBl4hS9Ut5i3fYt+ltpt22tv1EqfzgpLpS1jmqpa+ilho6eojCIGMsLxjlG7wh4ZnRR1EHnuy3OepxklX87B6VWxBV3eyUbxQ0u5LWlmu1BGaZpLCataWpSFaeV5IJJH6NRLxEkkvI45TMqD2co1e9cfz9CvhYe2/sWnlse0rXuJ4bxYK9HmgpkvJISpUt00WOBCywlZAoUuHKy5+xJyiXkcZ13C0pmczxXPb16ttNXuJKFTA6/V5Xq0R4kRhGdsRkAKxDNyHI5KtnAylCVjI2aXuO+teqmWU1CXAV8JespAzxVjssQ/z2NOMhCllzwP3yzYKjuuBTitpbLs+1vsa3G/d/QF1dwvUKTPHHNZaqqmirYXSQQoJFjAUlXC8OEZ90kf3mJA+8AaWSE3pTL0uPJrG29y2Gs9NbvQw3qjtVLBHFUYenz1njw78EiFLIVl4qrLIWK4iUN7TpUs3o5Ixau/H8aC0a4N3Qj7R9Wvr+w2uPdtFVWitkQ08clPBNFHVUpV2hbLIyBYndolyeyNgdgSN+WG7WPevBmi00nLazT9mzbrtt2o6ujp/wCcDmBqGpe529JBLEADHE05geXAkPIrzUExjwqoo5mee1STRrhFLuBfW301pfUxZrTZLVR23elqdYzBQ0yUkbyGESGFnIVGZ4wCoycYH++0vo8uXHJPJvF+exeaEZKocmN7T27un0TrK25XiGupqGnkjiro7XcGphIJHMeXmUZZfbIp6ZU5XBJVgddXJkx5UlCn4MkYyR622DvTZG+ttpWU60d0prQVqUtVRBDRmnnVHZEjhlZIgwVGYOXKKBn2nXP9KSlQ5yvc2bau/LPeLoRS3Oz1tsShhqopaC6xVFbLMxYtEtMmSCoBA8s7tgDzjTHE/BlkzEt9+mlm+kv6gSWvdNzt8e47NS9WKqtTNJHFT81ka3cJUy8i83aSQ4YOQqKEVxroY7hHTES6bszLaXp1fLa9XYXrLntijjirairt1mroWp0ScgLSSQE5FUi4yI/dGXVjIH9oPXOO9WGlBqrou+nFLvfbnqDebTDSXH1AtNstSCvECQSOVdVFPCoVlVZKiRFDLKJJTGA/dCxa7uO6oppJ7M0/c1mm27AabfPpxUGGGhk43L61a7BZI2j6pIiMZEbvJCqkiMdNZkQDkA1JLkrV4Y07YB2dPcNtwVFNdHttXTxpFVSzoZketSmjKxdNELBpeX3nA6SKCFVSC0NsqwPuyOLefqM81OYmtT0yV93RqxlRqlZnoaFJyUB4wRUsr9L7gkZiUY+9Y00qL25C18NNs+W21FXZKe6UlOVemvpcStTRsgM0lRI2RDGoLkP7sRjAXlIdBRfzJNg+rO26u4XSqpt1PPHWq1XbkqaX4WJkjQwrHC8g5ENN1HBOThZHOByGonTI4k15Sv3Hep6bedPFBtavqKCno6+x3Az04jFQaeajiqVkU/GEtGesBnisoGMci9Oitq2Md9S9wepXov6TV/qD6P8AqU1fsp5Yludvrq03eWiqJhGrzI9RGWSUPyjlTODkSBQJAqMWmTqSFytcHhG8+re8r9umXcVz3VebhfXSaM3CprZGmVZVZZFDE+0MHYYXA760JJLZCm2+QdtHfd+2LeYrvt28V1lucRBWroZ2ikPcdmIPuHbw2R+WhnGM1UlZcW1uj1l6R/Syt+8qClsPqbUXCeBav6yucq1QEN8nD4hEsaIGV1Y0/aI44Qs+C69+blwSjcsfevobIZVJVMbfUypn2jQ0qel9525fLVS3Fmn2rFJBUIkfSKJH7CwYCKENICWVpF5+7npcM1v/AHVQcsdL2HZHPUWPdu2UtVx2jV1FDHNJTTrVVDV9YtTUosEtcsr493TCSzOq9yIGOMtgsk5r2oy3/f4FQhFPTJfA8Zbj9Lbhad/Vu3IZ4ZulG1VHWTMIo2phGZBK5JIX2juMn3dhntnXDqoSxLK/l9eK/URLp5RyPEv53EwLxTPkH8PlrYZzsM9QQndj/RHnuTnQt9y0rCNJTTQYZCQ4PIFWxgjxpTGJUMO3pYrSXdGNNVrnjUkqxj9uDxAPc9yB48/PSJ3LY0RdcFn6xW52mrkgrZPrKNeQasblNNEi90HY47szA5Hjj8gdRR0NKqRG737i4KyWEAcFVCO2B37dv/fOmUItoM7fo5t0Vk0UU9HRNDF1i0rEMQM/dyRybJHk9sjuBnSckljSbTd+Bsfb7l7ddfd6AW/aRvcVbaaOUVNJJRwhIzJKoEkgZVDSFSGQtlu6Ng6PFCLfq6ab/sVOckvTu0t/1B2xrdVndaS22FLoaRpG4J/TjVGBfie/HGP1yB5OmZFcWmKXJ7B9IaZd1+lFOJJKWql2lHHVRp1sODAFBkwuRyWEpxXJDdRznIGvMdRBwzTa21bnUxu4peB4tldHLgq2RrLoD+Yfpake3B1egtB6hqQuAf36HQSw3S1CN89VosB7BCPi6+Bo/TES2Z55/lH14egnpQB4+vr34/4tPr0/4etOBfNmDL7wE+gbE8v0cPVYKImA3HYiwml6akcajPfI76X+JOsK+aG9MryJfM1ehSlmiQvVQUnuwhlqVUSYGSVye4/Q68l2Opp2Op5Iaco0d2oOJBKdeoT3fjjVp+CnE+mmhKlpXjZv6L07gqf1xplguJNbzS1krwJP0qnHthLH7T/i51NTRWkkaCM80FUDJHnkuFyn66imy6KzQyj3xVEcoPzQrjOnRmA4nxZZXHD2nHllODrQnfIs/Zkb+sfxVsHGmpi6aOZKJQQZGTHbPtxqNhEc9NQTqY5Ing7YDxScgfz76EsB120KKpz06+aPIxlgp1QV0AKv0ujqHwl5RB5w8TZ0DovUAK30cr5CwpbvSyyf0Y2BUsfwH56S2i9VCtc/S7dNJKyNSLI4JBVZVJBGPlpbV8ILXYv1Gxd3U7YFlqnz44gf69DpXdFNoqLYN0wSYayV3bz9iTpco4/IV0EYaK9LhZrVWox/rQN31naSDTJJqK4xRhpKKqX8Mwt/q0SaRCKCvqqGQe2SI/nGRp8XRQ47e3rghZZwpB8n/wButKmgTRbDfDcWVIXWVx2IDgAHt2JJwPI7auWRQVslXwC94euOzNj0zm4Xf4+uAbjbrbGZZHKkqQZDiNPcCCST28A+NaulUuob0qku4rLHRu+55t3n9LDcl3lCWcUlkgHL/wAGj60jZPbk8gIyB/UVQTrtQ6SP/Iwue5nUvqVuS7XiC4z3SoqbnF7YamolMrxkgjKBshSc+QBjz576Zk6bHki4TVp9hkMkoO4bM+7a2xuj1f3lFR22mqbzeaxzJLNIS3Af0pJWA9qjv3/dk9tFGOPpselbRXZFSnPJK+We1PSz0nsHofbJmt8lwp90TrBDUbnq6OSM0KmZEaaFkYNDCWkjXKsJCGww4t24uXPk6mXhfzf5j1BQ35ZX9TvVW+0QFspt+WmehtssD0u3aSnTMyge5KuqcKXLj3dHnOQT71+zUFkIxh7yBbbdoRrTvUWOM/U1CtFQTUUVG0Ek5i6kSmQqykZJciRkMzd3UA4XvgcmVTYyMKVMv1vqtfq+gtdj+obzJYKscxdbwklUlrcSEVjUcSyNCylSFJcLgty4ckD61Y5RXt6rf6CZRk9qG/aV229U9GyUFAa3YtaopKG1y1wr2oKSpQtUz07zSRtQSuzrJz4zANE7M6gZ1UqbbbqXcJJpUuBS3Qt7taTNuCpuOzt0RjNzjuNOZKS7U/XWNqlZaWMdR+EyBo2DMzjJ/DVRhCUk4vb+5Tk0tz9t65bjS42u70dSlNe4zDS0DUFXJNNBR1KEKYKWBVdwTmdYHBRyelKrSe3T6UHpbF7vcQPU6ej336k1lhDUNqpkE1+uFyvEjw1dQFiMoINZGJGleHpuI1LLMWUIQCMaMcain+wqTBNl9Pp9o3fcAWmuNdZ5bakctQbNUJJSlmSVoXLlETCqA7uwTgSyg5UG9UXsmWk0PGy77PSz3Nkejq9rfGq94pY+n8DS0MlLHDzhpso0FZIQyAqVdnKK2MglUmnV8/z7BpUQbu3JWbIqqSju3Ktp5ytHNEscElUY5FpqtIqiDiQZMJH1eJxI/tbKIEYHDZrHt3J8wVQ+mG69x7spJbHbfq1tyUSqILWVhnmp2jSZTI0rArI4AkldThQfc3F1XQT6hJNWtvP9gowv6mzemOwKL0plSkdUv94+ENdVzIztTUZYqi8fcQzRpIFXxjHJvvAa4mXO88vZ2RshHQtxmF0rdq3iW91VOsdBt25JX0MND1ZY6ynaJUrcxx8Z5qsJJM71VSjIqUwjTp5OtHprLieLu+7+H9gdbxz1fYL0VHY79QVW4KXc1xvNDcKpas1NbcpZoYgjO5SEOODJxU4jdHKkccckCtmUZQpNU0aJSvgWZ/S201Ntut5vNsvlDWW6V61a+tvCS0lXF1k5SRU6M883Up+YL5QBPaigtroKWmkqafwMj+o8bO3BZKXcjzVd0S32OUVNRLX2z4iOjFBLSuvVmnGKVUL4RW7nJTuTjEljpPSt/wC5HLf2hko7jU1e9TU7cq6i4WhbvFHVxbdaCmo0qui7VbJcnLS1MRkaNZYsjk+FD49uuZnyPHHRpps1Y4JvnYX/AFl9IrLX7luG9Pry50V+TppTV0Uv+b0MMSnMvTVVJjGSo93KSRwAwBwFQzP01CS2X8sjgtTaDe16yx7kSqzPSViWuOKkqWuDLCsTPCrOJQxBHtAyCAQOxI7nRQUteplyfsuxb9J7btv0VuXqJtm509t3LV1VdRz2yhpIaV6mptk6sWdYsHnHEw90OSB0gACWJ12I49T1eTG5M1rcM+ydzVtJRMlVR3O0XGKSirY4Xo6eoqTIYg8vQQtxed56fuofqLUKvHi7a0RjQi2XvUNU2/ui13ZqhIausqfgY5akwvBTzyqzzzskgLI6JEscCK3DlJ7ieTFtK3F/Iwr1K3PQWrfNo2rbYlhr6eljoKiv6aSz20Sl5oYTUP4qakuzMzcggkXijueKjJqIyEb5H/083rLT0z7ahhpY6+KhqoqmGxsUjirYYRJUMtczsGHB0ICq1QRLlirK2KTdkcRxpd709bbLJS11lFtqbfdOdVaH60QjkBK0lOjN3IZ5YC8knYKGGCwGnqmhXcrb0vtl9RdqX+rqaieKu2hPVXCnus1ZIIqSdEmqIlqOniRAI4o5njwOP2Shy/liTIZV6F+kNHbqW4bu3HS3Nb78TDE0DwPxaoanQGmSJv8Acnkm6KdQHn0uWUXSXbew3ahq3HbZrbdko6myLDeK2BzVVdtqHp6APK4lNLMW5ByVDdWQI/CNpTlOceoVuFNi7J2juSKZq+xWypalieggkipFhEUbIF4xkYaMuXyVGOPV4jHTGqpE1NdxW3HtTaHpDvOwT7ab6vt9VUVdPNamk6lLOsnIGJBKGjp6XFPUMrovIszkOBy0e4Sdi7b/AFa+LEdDYLnV14nWn29JYtw0y1NvmozTSTJcoTxQzJPFTFQ8mJJZJ+GRHEgIy9ndlRts8O/Se9N7DsHdthqtr01TQ2DcNkprvTUlXIzvB1M5TLANjAVgG7gPj5aZ0+R5E77Ois+NQkq7qzHIm93j9mtLM6H7a+1ap7sDFdaCjpC5gprtXRulDVMTxZVd0xjBOeQ8A9sjSpOhkVbHi1X7btvttMtuFXUbthpI6O3NAWWCCtWrbL9RmwYHp5GUpk4YHGARjLJNvfjuaVtxyH9q763LapZq6KsnqUq46mGCKan+MqrfIC0TmlYk8GKkyOyALJwVGHfOlOOOVY5FpzVziZr6g7yqKb1SbcMt2tm5KyogWSrWigaOjXqoQ9Kob+iitw8du3zGtWPHF4tCjS/75/uKnlaya27/AJx/YVdxXur3vekkRJZmEaUtLExDyhF+4pYAc27nvjv+7TYRWONC5yeR2Vo7RXW2uEYjZasMeCqAxJGe4/cf2qfw1G7KRZuVunpbrLQzoFqlm6Tq5AUOTjz4A7jvoS7NB2fsClluUIqKGmu0NRyFGk9xNMKmRSFMYKI4dDIRxbK8wRg98aw5srSai9LXO1mvFFSatXfxoM3fb1x2TfKefbk9ut1rvEccKxwVPWjMqIcs6tyK/aYAye7eAR21kxZ45cbWW3KPwpmjJicJXCkmDrb6C3/fNmjm2fapL9VRVq0ta0D9KOkd2EccUnV4nqGQSMTkhU4liO+OhLqsWPfLKr4+P6GH0pvaKtmcUYrtr1VNcJ6RUkjlHTp66LtLjPLKN8gVwc9s/lnWilNNX+gpXFrY1z1k9XrHu7Zlo29a7ZUU94opYyZumsKQIiP7IgCThjM/tyAABnJOBzOj6WeDJLJKV2as2ZZIqKXBmu0bouy9w073GORaCojgWq6LkSGkZ45ZFQg/edFKd8jDkY11WrVMyfE9D/B3O12rZlc9JDSrcrdNQ9S3ySNCR7Zyj57BkjmWHH5YBPE64eVKbl8GdCG1DNaL1UQMOUmfnrLoQ0f7LfxMoDHv+eh0hX5G6krY5lAB76rSSwzQsxYEHtqKILGaizgZ0SiZ2/J5/wD5SUY9B/SgeP8Av9ev+ZT69D0arCvqYsnvFf8Ak59vRbo9AfVigloxXK9+srdFpJEBISoIyYyG8/mNY/xVX09V3Q3pnWVM3G4emVgraKmiq9pLVilBjSOapqHVQx7kK8jD5feHy15COlJbfdnXt1yD5PQvZ9ZGznafTkZvvwXKRCg+XYxt/jq9S7IHW1ydn0P2zQxcKanqLae5M0d2dOJ8+Onx/b50elMmtiluT04uVDXtHZa+mqqDiHD1c7hw3gjIT3YP6avjZBXfJSpdrbsgi5Ogm4j7Ooparq4H9Ulck/ocaiC2BT7wuVomCVwEbp2datMAfrnRKVbEcb3JpfUG30bhqq32yvI7loi3Lv8A8TsP26csglworUnqvTfWHGK2LRQyNgyxvKGJPjORgDP460x3AaPk3q3FK5xaarqg8WInXAx55E9/3aYDQVo/UPa1RYlmla5S3M55UcVMuE/PmWwdLc1HklNgqf1F2/TVsUMjXCJpgWSOagHN8f1QshJ/cNCppk0kdb6wWi2RU6Vdsq0jnJCsWXiSPPuHY4HnB7ajZWgmovVzZlDL1EqYo6juueqMrn5/rpbRekme+2S5whqaZ2RzlHhHU5n59xknyPOpaQDhJlV6iigV5vrGogjHbqSI6qD+BJXGqeSK7g+lI7obi1YxFJeKeoLdlVZge/5aD1IS5aK0SXYKTRXeNct3jODyyG//ABaqWllqz4xlXEZnEcroHWIEFipOOWPPEnsD4J7aS4rlhCZuf1O29tRuFbdo56sXBLfJb4mR5o3KqxYjPZVDLkk4BOPIIGrH0mTKtSW1WC5pOmZX6r/STord8PBs6Sgrp1nmjqJqm3iSN4wqdN4y4BGSZB47jzntrpdJ+HXbzxa8bi8mWqUTDd5eq993jfa24yT/AFdHVSRyGhtrvBTp014x4UN5UZ7kk9z312sfS4scNOm/mIeWTd2LFdd5q6DpzBZCGZldiSycjkgHPgnv3z/frRGCi/Z2AlO1RQzpoobPTTZdy9RNzU+3bYsAqKv3GapPGOIKCxYt8vHED+kWCjuRpGWcccXOQyKb2R7Xs+27N6I7cNsstNYY7qaumhlNxqap6mqkRsvJWfCycaUL2ZY+uXBwekmWbXn55Fmd5r+RtitK9j9Re/njZnqK+iui0F0rKSWOWkp5bevw8EjCPm/KRZMFU5FephQq5x5Rqtw3hsg/e2ZqqWPaV3elukFopKy53mjEHO2XGnlFTIGZpI45DE0c8hdSXYoA/FArSIhXS5zcVplzYUV3QC9QNo0Ff12aipaOrpDBJEtyf4OBhUEMsy0sSyVdWzdJwxqp1RePtUJhQVxcLa/nz/nJW9gbcO1d3U2z479b9ux0+36fjWmlpZKajqZZVRTJVRQRhgFChgGcl+m4Ji9o1airSuwrAldPZ9wRwU9W8lTc6iHD00VSy9cSQs+VQxlWw0SkOOPLC5CcjolGt+6Jd8lYvc7bStTUN7ey3C+0Uj0TUFyNUrzQkFoeXMLTuCZSMTMqOR2QqCunHB2pSW38/URJqqQpUnq9Q2630dtp7xHeIp466CzW600lMgieWSoejd3bi9I61jRu3TZDwWMjkO56Sgm/ajyZnLwPltiqZthepVFftmVtZvWpqaWTcF73YYKZayVpI/i0WUzxgrTuoaKGJ8lmEjcVhVBjlik8sMkZ1FJ7L7MO1pcWt2Z5vLes1Ddnt25Kyqnh5SItQshh9pQJzR8NG0T+2TiHZTJ1Hl5hlAbGOyVFX3LrV1n3FY5albtR2m7i2101BUfWEj1NTTOJQ1KZJOFPGUqpnZ2EaOYld0IUrl0VWy4Abdlmwb23btikrq6o2bcbCFkR667QN8DVT1UcLVHRaSoMgh+0eV3K8nflFHxVjgKniUnSe4SdbmlbCtFm3p6d7U+qdrW6itzUcldM70LVlSaiaZoVWKaR2HWWNVWMzHgBGvsA8cbL6jzSjJ3W3/02x0KCcTZ7VuSk25aNqW+rp7XbqSkshgp77T8oFnq4FERhelZsKRmSRSjydYx5DJyUs6OOL3iIcmZxbd93H1O3Zuzbe2LLVUFsCPRV12vqVEck0qsYikdIM1HvRFXnhCjuxkGMKNcsUccd3v8AAGMnJ8Djtr6OtFd/Sevotv3LcENBSVAuUdJWQzW3sJHd6emZQGkjkKlQ5ZixcASswJGTJrjl1xrj5j1KOmpHy87Mm3ZQbXv7U+5KS40skaXSXdESw1i24ycauinpMqWxlcTFS0fCJg6+1tRLKtSyU18EVqhtptDHsr06rNjUkFbXXumlSsqPqyqpZqqKaMTVU8jQtO02AOL8IkRFLyK+ZQQqnSZQnN8fz/v/AOBqcUqQE2d6aUVTXVN32tf7vZbhcI53qbfNdY6qGesARsyxKRF7zyBVThcAlF7YqcJTioy+RSyKMtibf21aS3bh2jDPZobWm76Ke23JKy5NK4qIUM0UZ6RCzuxedi2EVsqoZSVTWN4XHG5LsNjkUpUI28PSm8WDdFJfqHaib4s01V8LX2mitlM1VLG8KqYQkkZ5xQrTggv2yp7qc6d00nKaTdB5HUXRbtNVuaKgr6q7XOu3BHt+WKrnjkr5qWeanMU00DyUk0SNECpeF46dxwdXZRkR67UaML3Hah2xHZ5rTNdfhrjR3CoqLSkt6UJLXQT08tU07zMFRwlRKvRzwk4rIgLl2ActxT2QL9ZPV6t9LfSYUe5KpX3nXTVy22oiDyGapp6oJHMkrIzIscLAxO+GyzElSicnOkmAk2Zz6fbJ3Fsv0+noLsbhT1lzqZhUxQp16unkkTs0QYMXq2+czEtGpCr7tZW73NC8IZNsbUmqpblBabBSV1TTWGWvjskd+kNdeYIZYoJuNNBE0CgxGYRs3vE6juuTmRStWDJ0N+2Nv3rbdvMtsqdwXawXOttUVup7xWU0Nzth+ImqKqMo7dWGJFhoJGjPIkyhuLB9NUuzYDV8FTeW6Jr7Q3azXGh3TWXaqtYe7Wu6W7nJNRrUJUxu6wtGZo5mRaUcGBbqTgYEbadqVWAk7IaWXcEt0W07sp7Te97xUDXmerjq6u3W3hPIyztIgjEfKlXoInFsr0cHpgkmk4vdBU+AHLv6qtdoorLWV8Fyi3NNPSR3quo3atrKgS856eeGYqzvLH8MAhSKPPtfCqCwhildvUPcFsvdeNm3mhgvtpqailrEiU3OulaGRiIhS5KzBpZ5WPE5MkLSdkRVETp7ldhr39YvUZoTUzbLG6LcxSSmghhKRRFZAftRLMtOpJdTGYw7JGQMK0TNq7XdhLxQj7MuF7QvTjdgtqS1kn1ffnlE9LS1xIlCVLMBHiWZWJEgk6uJlQZJcKa2UnH6B0lasyH6TNPD6leouwNuWq+S7ovMlsNN8eIV51Mks0jU+VUKFDDhggD2Mr9wRmdP/sY5ymtK5+hMy9SUYQduqPN9TZai01Kx1cTxEgOcYJC5Iz+Ryp7HB7d8a3t2rRjWzNds1wM2z5KC+Wpb4rUypbqm51IppLXThWmQRPhlLOAjcSACOKgsGYDNJVK1t/cfFuSSe9C1vyfatPL9XbZQ1scRUvdqliZKj2KSFXOFHLkfHbAAyNSGuvbCnp/4AC4X+7xUkFD8S1MkS8GEbjufOeQ/Lj4PfGjUIXqrcW5yqrFeV3lnZ5GLOzZZmOSSfJJ+enpmdj56b7YF0krqiKKoM9DEZZKoytDT0ueQAlYKcA48syAYbPYHSsjaGxVqxxgobJb0uNTVT0l1rqePhbrZYphPwmeVEjLssZViSvL2McknsCw1klKetRSq/PwNHs034HPYXovuHZtSPULeFTNaLSbHJd6K6U8qTH4iROMVPKPvJJ02f24zkKobl21nz9Qp/wCzi3ldNcbd2mHjxuP+5LZVY+2z043Nu3b9wv0lxtdZaqCip4aKlpqOH3yrgE5k+yx0+mschPAJIoHDB1ycnUYsOeOKKep8t3VfvydCGOc4OUnsuDZvT/0VtO49l1V/qLDR0FxqasXa3vUTfFvHItaky8CqqIo2WHAjHMqJiASAQRy5J7wi7VV4u0BFJNSa7hLZPqWs1bc7BX07U9QsslRAMDEsCSdOZHHNgkyyiYMoJ5KOp2GdYvyrxwjKNvjn+30+495bk0z+esd1m9VfUKout5mkjgjD1E8lNErMMy9v97kySLlz2wOWPlr2DgunxaMfJxdfqT1TCF8hpp92XLcEkC0lsmqI3pIlIJEC5CEnJ9zKELH8XYnQqVRUPBb3dgW52w32amjVOHUHRiLHByMKRk/IAjz8hq3PQnItK9j2Bfdnxbb9NrcTdKi51tVcaWolMi8Y4EeiqJVihAA9vNnY57/dz8tcV5NftM2adIoonH8tVdkClskkjcYOe+pQY9WSolYKMtnVUUPtjZ3Vc/36JIFsc7chZVOmUmZm7PP/APKVrw9CfSj/AOnb1/zKfXb6T+mvqZJ+8K30HZKuP6Mnq2aOqrKOU7isIMtBUGCXiRUBgHBGMg/j38ax/ik9GC/iv3G9MryI1eDdt/2vSU1HHuC+UkKJxjWPhUIMjsD7WX5Dxg68bqaW7OmuCaq9U91UMi8q2oqZFVerHUxxMpDAEe6NcDsc4z2/LVWw0kwddt9327SIstTFChxyhWNSG/Qspwf00akwKXY5tdXV22R3WKVJeXLmJMnJ+QyTgfkMaossVG8KmicRpPIOILyrLTKpDflIACf0I76Or5JdBJfV23NFHSXW0tNDKcdpQ8Xj5RuG76p7FompbRse/wATSNTPbyylfZOoVPzyMAH8tTVXAQFtvpJsynrTUUl1vD5l5COarV4s+TlSFH7M/t0yOeSWwOlF6j9GrPLV1U1dvO6Zf3LDE1NSQnOSw9ySNnvnPIDsMaYuplVUVpQFh9A6ez19XW0HqRcqBZ8NI01LTT5X5Dkcj9CBk6L1tXMbJp+Iq7s2Jta93iOkrPVB7nXU4MQQ2MoYs+S7AqAO2Tgn8hoNco8Imxbtv0VZriEqhvOzy0ca5LJG8nLx7QDhR2/32ky6ma/4jFFBCq+jBTCmaVr/AGWlj+6Z6mMgcm+6PbJjv+X9+k+vNvdBtIqL9D+UxRsNxWOCRMk1FEs0Ekn457/r+uDonnyfCv58APZK1V9Fbcdui69q39Qq6Ek/ETTsmPy4nt+p/YNXHPq9nIrXwf8A0C2lvEGV+1987Egme87t2bdaHpyBPibn8K8LohkYLmFi7BO/HucD8SNPWPDlVx1L5b/38gqTXJiu8fpNbhhElptFzFTTR8FlqDTRrHM4XEnH28wnIkKchjxBODrsYPw6Kp5H9O6ETzdkjO4/WzddBuervtvvFZRXSpp3pmqEl5uUcYbJIx+a4A4ELxwVB11odLijBRasyOcr22EJy9S5ZiXY/j3z3z/jnWwWyB48H9uiTBOlhLjsM/t1VgkEkZVsHzpiYLCe29r3LdVzjobXStVVDnGF+6v5s3gD9dDOcca1TdFxTk6R6t25tK27Z2JR2i2m9WCrr8Q1txjtiStI7e6aB3RleoVo1RhFGypCrMHLM5Y8rJllkeqrj9zXGCj33NIsforad5WY2yw1N9oZLdKIKW50lPwkus8TlZpo4MxU8VOrSgdV5AMkFpE4kSY5aIupcv7fXcbuLlj9JPq++xUKVO37j8NKJEe33qKrpojE3OQSqEDz9l4h14xknu4BAZLb3pjFTRp1zrJqb4uV62WdqplFVDAnTpqs8M/aK3eaTEagDkBhcqO50vTYyxfob/VVNqWx10dsvEspSNSDNDB1XdREjRqHSOPIjDcEY8lGCSwGmRjG1ewLZme7tm73vdxuFvtuz6axwpFNBXW+qaGGNG7Hy78/YRiM8mKjpA+4hdbl6cY22ZnbeyM22Z6h36l3FIKtqqoKypLNST2+KczyxqESKZXAYKVLAty7NwY+OQd6cUgVJ8jXaLpS3C23GirrQ0u1I+o1NbLrcpehFyqjloSDxil6TiPIBVUEzeXJ0EpuKqBEr5OfUPaduu25LPettW6W2x109Uj16UojjUxAJIHgjLNGftAO+Hw4OM91LFkmlcmVJJvYVZJ4KYUt5ktMtuvtpMCUVayS1xXodNULwyuYmj5ARGJc/eB7gYZ8cm6Vi3HYPbuvc1uie8pTwx2etqoatKKmpPgUmk4mKrFJHgzRgsVlYmSNF5svElxh0d1ff9QAN6ebZTdtfcorVaa3cV8AgroZqaON0eQ8xOWIARSXWBkScEAhiV7kFeTKselydfMJQu6Hyts/qZcrfuemqqO9Uu76OBBFT10BS6VaT1ErzPxkPGYiaVj1IgTGJZWIXGQjXDWpOq5u9g9L07DV9D190fzO3NZ7luaGzWLa1VCi0MENMZpXnd2KCrlykMbOjDJDEt2UoV5aDqJY3JNK2woJ0eptnXi47esdz3JRNBS10VRcKaiqLtVRxrVMjsYIXnkk64cZSPoiThyZSw+6TnaUtpIKmZlRX2y/U023orkLZazIaOltdwjjioupwjllzUwmVoZI5BkzRPCSzLPhiWYu4ppko0D0tjutHcZapKqwWmtqZoHrKt73UmepgFNTtUyOrSlOuMwRFxArDmpMnFiBTk2/gVVcADbFHR3S+Wupo57Ka2o6lvS77bubGSrLPJTxrJDBUwZEpjYKYWEgJdTkMCbuifMeZ5aOX6Od9qb5PQ1Km0VplulgQ08UqxGRoJuTMAk6vGmWLcjLEwLMRnS91RW1mdV3q7ZLPbVvtT6oUBr7WyyS1r0tO1dWwslPzo6iNI1d/tjwHRSP2nkRlOWqinkfBbTjyc+vdppt+baonrq2O23qgrYa2iaMsWpGRgSqpyHudThfny44K9yCdRXwKxp6jzpbt5Xqqs0VPfr4t0S3FXnpbpU4mhnEnWjaEmdeoWJjxHxMcqK3+6Zy6EILdIZNs06vv8m5LVPRT3msp2r7vFeKmvhipy0Zdq2OeCojZwwDVcrsFIQmP25LxjDOzFj1Yt97lqY3WvtcVDFPbYprtRzCalpYaCh+xlpGhaNlpmJNUSJEZCtJO8XuKsCS22YPAAnpPTj1R3E+9d0W8Ue1VRbbY7eIZ4mW2IHSlip6WMc5aqqkbqjplzDCmMArnQzUvcj25JHZahhvGwKv0Woaepoq2su+3xLEkKXBYWqY4TxaKiALAO6yPUyOzZLc1+86hkXbfIxIynb+4aqKzX6z2kXCBaOetq7dUzzFZrY8q1MVRGFjjC0qytLHKjyMYuMjkEOPa/Z1YLV8EF7+mBB6e3Ops1+q7ldJY7jVy1tv2nfXR6aup26ML/HNHmSOUqs3sd+0EAYn3gt9PUri6F60nxZhd8+lTeL968Wzfhhqlt1AaOlS0isIeejphxRJpAAHlYFnZ+IHUYkKNNlDVDRf1AjLTLVR6S3nfqb1d2bb56u9ybQW4TU1/wBtzVyRT0VrdxNJNBUTRhUQ1csfLi7f0UUqBHl8GOTxtrmtvmap1OpITt0b3utsuT3/AHBZLps64Ohpq74y4x/YzYjOaecI8ioOsnAyAhWkGXYw5D//ANXYPzL1ZvTbVFcLBvDbtit1g3RSVctshioLhHJRdN4giitnwGeRFmXnIv3uNRxc99LSkri3tyE6aUkC94X/APmlsS8ttu5TbeqLbb6uutd1sZmhkeGeZQ9LV8mZJUYTL0DGPbF0+UnUiZNaYtNr4mZ7WeZtgeolh2jRvFc9tPegORaCOvemp60FlZEqlT3SxqyKeGR4PgnOmThO/ZlRSlFLdCxet8Xe+bsm3JNVtBd5JlmWekHQ6JUAIIguAiooVVC4ChQB40eiOnTWwOp3q7jHvfeF+3fRUxrLfBSwzTCVuioFTWOFJSWUfechZCA2Avft5OUwxLG3Um/n2HzyOaScUvl3Fa31DtHJTsJ5I5PESNlS2PvEHIPb8s/no3sAh0sWyYrjtaouU70tqCYK1lZVfZ9hjosgy6O/3gxUqQqgFck6DVvsE15AdVtioLTKkYLxy9EwoftOZHgR/eOO5OPA7+NRSAaaPRXoJ9Gegte7Lbf93XW2zrR1UclPaYJ0qEnkVh7nkGUeNWSYEJnBQcyB55nW9TkUHjxrnl/4NnT4Yt6pv6Dr6gwyWK7G4UtQi2yaU3GG4xWsVkdWvDnVVMKoQpIExM8VQHySzRgAEgMN5Mdd/n+4eSoyv+w7egjUDXuGa2UVLt6d6iGCqtjU60stOcmQMkRUMwnEeI5MYQh1J58SeN1OPK2pNtrtvf8AKOjinBKlsaf6qWqfcNNT2+luU1lFWUdqmmiBYgVMTqEJwEfKFkYg4biCpWTKj08ljlrcbJk9pUnQCsloraP0vvNoq44Ku53err6KrqaBT0RLKqRDhBgcY2Mpwi4EaxNnLeQhjcuoeZbU1XyXH9ypySxqD38/OwFtb1csGzd6by2vJPS2qlphmmramuANbMJukqIpGA6Io58exKs2B2GunDA5QU299/uYZT0y0pbHlj1F9SJKPcnqVJtWqW37Rqqk0UT0tMpinkSnEDrFNglOqqyOcEGRRkkZ79dYIrQpbtGTW3qp7MzK37crbNQ0Yu08FDbrjBPxkb3MiqAAR8hzccAe/wDuh01TjNtx7AaWizsnadXdZKiWvDJbaWORmVz3EoiDgBM5wQw/foMklFWgox1PcY7fbaX+clPC7xvTUlRKaeeUM7y8Rw4hQMHvg4PYhGB1jnKov4j4rdUeibhuWG/+mG0QKk1FwNbVms5kl/soYY4iT8+fVmkyP62PljXITcFV9zR7z3BNFTmZguDk+NWpWXQ62XbgaNSwOSPBGmkHC2bZAIbj20xIFsbLbbugVGOwHbTIpipMa7bEFUfpp1Cjzt/KaD/+BvpR/wDTl5/5lPrrdMv9v9TJk94SvoUVsFu+i76u1FVSvVU6bisTOqQTTBQFqDyZYffxGO5Xx58ay/iOP1MGnblcuu43p3pyJmg7evUG5qwpt80t4anj60lPZLv8Y6JnJKwzt1B+JRiGHjA8a8bPHPGkpxpnSTTQ7vtGelLMlZGOtwBElPxTD4+9nDKfOfwI1ncqe4XJQqNjVtPRvUSTU9TTRhchfvJ3xniB3H4k6tSXkgpVN6pJ5pKXk2QfdLDD1I/15p2x+ej1EOGaWmqIOnW91Vm4LNyX9Rywf2nto0yHUNzkpZqkRB7f8SvGWOILGZFGDlsE+3Pz1G6stBR7w89YvxNQWlZR/ppGL8QPIHg4+Xj9dKb3DQXu9PTxWGglS6wSROJmPxcPAvIpXkvbkxwCAM+cnGdL12E4gyjuNDFCYpZreyrgCRmMffA8qDkDv+GfBxpsZIqgdc6fbVU8c1VUvQRuT02+Jyh/Fvxx8u2nRyeCmrFhbHVm5NLQyvJbFkxBJSHqEDHjJA45/POnObYrTRZutwtO3aN/rGrqqGQMBAkkkRLMfIx11b9oXQadXCLCG1dzWG9hKynr1rLtTOyRdyyxN44hGZgCR2JA76RPFJVaDTR3/PfdlNeI56Gppoo0mJqKSpoZJaeUeOLN02K9u/txpfp9y+QR6mfSWs21oqinrbZYbxeY19lHTxsVjbAKGV+K8V7kjGXyPAyDrX0vQ5M7UntHz/gVkyqHzPI+7fUy57mrGqHaOm5I8fQpEKQqGfkQqkkjJCknJJ4jv8h6jH0mPEtMVsYnkbd2JyZiwVwGz8xroUI4IaqQmJYQFCqckr3JP5nRLYln2EPKFQE/pqAleVcOw+93+WrKGDZ+wL7vaqjhtVBJJE8giNZIONPGT/Wfx2AJwMscdgfGhlOMFc2Wot+6jXaL6NFpslJfKncW43muFnlgR6CioHNNL1GKKXmJEipzwD9mCcgAgsMY5dW+MaHLCv8AkxlG3KS00FotdupLgZ7qkdRT0lhpBLUCIllimGVVfcQ2HLBxgt24HOOCnllcmOk4xjUQBtrad13lWNcZayilntsidKIgSsWeZmCxrCuZcyYLFTg8xh+/LT5SrZC6PRlHd4r7b7pR0hltsMsSJUlTSvSUbv7cyIBGsp4xfZUpHFgoyjujE5NNu2rHcLY5ue5tsbco66tudjvVXDRzNXmVoOM7iSZUCiKnEJhzyQB5JxyZ3LRnCro1hU+H9gXk09hAtfqxte7Sy0lsop7RJUPLFDa6g1FdUMeRaNQR7TnKhUPFQQ+Cq9zHhd0i1NHFRTDedxWxVdrucs9U+KY0FujxLKeD4QyHtksxc5HNZIfITuNKO4V2N1koabYFjiq9m0Ft29PepIGljqlbikIV26rgdRpIlcJEqdN2ctOVIAWRaaWWlklYHu+6ZN6n7Vu9j3dcYa69Um4L2GqauqFNLEJImZ2eWMojsBKiKJJI1Z+hGUDEYAGuMZSV1sK2ToHW/atDubYd4uku6XtV8hpGmpLW8UccVZRJII+mvvDs8s/EJwjxlTnmWbg6MFW/cByoarpLeNkNabXvK11Nbf5VeaCtkcVXVj4nqRxTws8jSmXHJTlEZAoVAz6Snq3jwED1ntV2f4WSs+LkmnSqqJKQRTSzl6nijScVUSSOrKQPKnJbHUIBVJk2Lu6rRWby9KrRbKfbn+2jdl8+DoqmsrYhIVE7ukQHNmHAKFlEnBIzkHm6gJpVQTbeyEPc43J6Kbs+jXueWWw7/ttRcKOGR2prVa7jLJURP2WKrVaaSmMZYKODOe8mfJyBjKOeFSjt8Qt4u0zdvTb1a3Fu3ZJ3Ldtr1Fio3t8TUFdUXOgp6S4TLUhZJ+NXIkxQyFFyzSpkOvdTxHH6iMIZNMHbXKq2l5+P0NcHfvcBj1B2punattpbnZ9g0UO8a1kW6bhqrxSQo45/bwVDFxHP1FIVULmNcDgi9lOXBnWdyU5bLhU/18j5Q0pSigdY9lX+6bCvVgl2Pd/Tjc1XTUy09QlDTSxNPRKstKyVEIUsIhFGXQqxUclVWwWVzzenNNS1L+X+pWi09qYo7y9Ptw2+qhrK2z2qkn3BVmhrYV6FPQPUljKXFTIojeORUMSc0J6cg9+V561Ryx1V2XzAlBpDfN6ZVW7bPTUa3Chud4pqRbnT1FFDTm4w11bHIgYTSHnU0zo3FWzyQJCvI8FxSzzTbrZ/t8gHGNfEWts2LdjWncNo3/a6JLwtQjR3iKxNObmsar75QgMjcXCyBiqEmFXYd2IZklHUvTZIJvlBSjs23t3G6W6HatvgudNUTMiXutSKKOon5TmKnVZRHGrSMp58FjKxsAQWC6RKep+0wlFrgZKv01sVtoqq0uE2vvMQU8CVUNML7UJKY2mgnMiRYjJYsAzKv3gFC5UlkPKFybbEveVBb6y3UT3V2q4neTrGuSOteORnHETBownBmkZebCF8tGMNkHQyvmPI6FcCNtrZFbFJVWKk3JRmSjrGpXjr7K8jmgjdXlEM7yRioj5ylQnINgjBUM2nxnspSV/ICUaezGZ9n+osu06ioslkgqL/AGuse4UVDcbXW/FVEdZIrNT00isFkp5h1uUEhIEY5nj7Tpjz445FrlafxVL5/wCRfpzkvZW54v3du3ctzu9VFerrNU1lFCtslSKQCPhCQoQiPCsOSZLHPI5Ykk5PUSSpVyY7bPXEm/eV2TcEN9uF+rXY1k11sV5qaP4BJFYS0aTPG6vCmCiyxYCoTzZiqjWFat1JV9TR22Co3RT7v2vcEuNw29f6unoqqntMdsrTTJbqFJlcOYHjYAxseEcrROzq8rlmAXlJUvkHC7FTZdz2nS32n2/dqCSeUwSvJaNx3GrgYztK6pFSQf8Ag9TGVWHHV58lTy7EJoKyTinB7/Df+MNuKk1Lj9DE/VvYfpza6bY1Nsa83Gtrbl1Yq741TMAoqDFHOAqqQWwwEahsqoOQTjWrHkyrXLKkkt/sInDGtKg92Zzu/Yt99Pb09uv1tmt86swQyplJQrcSyN3DDPnBP4aPDnx9RHXidr+cg5MU8T05FTNY2juC4bG27T2+C/WYiCd54LnBdJD0A3B1Ce3jgSorsvF2yATw4gm3LU7oiVLkLbn9RorXcYrnFeZIIqm0rBEKa6zVNXK0TBYnKuC1NJ0uShpQwIZ8CMNhQq+wd1u2Y9ftzzXesqnlLoJwr82iCPL2X3MfPfjnzjJJ+Z0aikU3aNj9OZrFuexUNJdKGWcbeqkvD0VTHUvFc4CpM8MNN1AiZKxyScP9JhMcADlM3k3UXzt8goxjVvt9xZ+kPXbb3bu7aFHt2loLDSy2immlSKCOCGnNQBMOQjzllVwD5PYDycCukjkhCWt3uX1LxylHRtsZvv7adBtu9GG0T3CeiQBHe6UgpZ0mHIOpj5EgckbHLB7EY7ZOnHKUo3Nb/AROMU6i9viUoLpeqmFpEmqnGBG1UoblxHuCmQd8DAOM/IfhonsUkMtnsL0kEdZQi21CyHputyqII2QnugC9XkhxnJ7YIA/HSpU+RkdjRtvbmqbXWJXWO1mK509EY0pRTLXEU6u3xGMrjgMsxKuGJ4/eDEazRi7absbJppMRKq8z0O60NLRvBUx1bIaO4RBpGcuQYpEyvbkWHDI4k9sacla3Ftq6Rr9r9VKHYFFPap9q3K2SQ8op6m33tz05lR4zIBIEPLi8ilwcFAo7/eOOWGUv+d/T/BpjkUdtP3GP1Q9Whvmajp0xTLBJTV/xVdblJNwEE4mn6Kn7P3SQqjD7/QaTieRJGOP0478smrU/kL1s3VdNo1D19uiW8rAqotPeJTPS8QMFWGecq9v9F7eJWMe5cgVojL2XwXradmoWP6U9sTatBb6gXKC/RUXQFFWwulKSC7YV8yO8cZbiC2JGUkEr2Kql06T2ewSyN8lCz/SDv2ytl3emSlS9XOpPX+LMjRSmqrCwaoEJBZyJGh+zVgGHErgq+W6Izkr4/sv5yKeqKsyPcENztFludwqZIp/hqSUiohV4ZopGZ88+GO/JjljkcnRg2CRpmNuUkipKk2Ke3oZbtS7e25NSUlRFzinhopnaF693YtjPYIgVeMjnPsQccEga0OSjqyfxf9iacqij7Z7vILFBS3IfXUj1KI9PIjKY4+hKqKmcBR7mIz45Fj+eaVOVx2Q9Pb2ty7tykqr3cRRWSqFZUXKBEx3j5sI0DKM/eOMd/nwz+Ggm694JJ9h529sO77U2VFFeIoIY6iCKvjkkDPOZ5Rhoc5ARukxJzn+lrHnyxcm0NhBpFnatHLTSVrz4DySqqYOcxogVf0BPI41zMmROkhyj3ZpO2qXqSKSO/nvqoOy6RqVit/MKzAHx51ujuKb3G2mpECjAGtMVuJm2Xo04YGMDWhIWE6GQYGPGioh50/lMm5ehnpR/9O3n/mQa6fTe5+pkye8Iv0Ma5bd9F71WnZpk47n2/hoAxYH/ADjBAXuf2a5/4rHV0/1X7jemV5Ugrd9p2Hc9yp7tWfFQVx90dTT1pppWT8XA7/iMkBvkc68fHqJQVI63pxe7G60793ZaaKa3Uu6454mylOt6pUneT5YbsGfAx37+NKT1bFOKHqw+rAqaRaWrekq7mY1RXWhelglkx4QoxMSnt3QHJ8gDUaBPlfjeLK9zS309SqqIqeG5ZZVK4DBipIHJTklVP5aC2gtgZcNhbnhSP/aVtq4U8chGYLi8Es2O3IOCOZ+ZwpY/1Ro4tXuC0xUv1NWWS2Gpm2tfbYscpp3a2QfHwQnIVnMi9TCAkghuDZ8jT0tWyKuluAbvc6W2USPHKt+UnLNFH0uCsTnrISpBXHfj28YJycDotEUg1Q0Um4dv3CmlkkFQkQqKaeCnaZYW9oPJVDHgQfngjHYjOsu17jbYuWu2Vy00ENxULVliHq445Qhi5DgeIyMdx5J8edFKUXskRWMUexGi2ze6pbfFZamjVQtTGsrSq7kLnpsArA/j2IJyMYzoIunq8EYjUmz9nSGn+Iasq5AWHxFJV1XBV79ndZHCEn9B+I862LqsvZr9EBpQbvey9n2y2R1dHNUUjMSss9RcqhsHIAGVbt38kEj9D5uOfLLj9iaYks1l25IgWCS411bIQYzKWq4/wB6ojY4/DKd/OQO+heRyftPcjVGV+onqNZNphzZqeluF6DMsdVLjhD8iQgOW75xywCR8x56XTdI8srmvZFzyaFtyee6yunuFVLPUytPUTO0kkshyzMxyWJ/E69PGKSSSpGDfllGSQO/tHFR4GSdOF8H4k8SfC+dWVZUZ+RxnzqyixSU8lTMsUfJnPyQZPnH7P1PbVfMhsvp76F9WoWpvscRKI0ppampWnjRQoZSXbtIfkyrkDK5znWSeftAfHH/7G809NTbN2mvXp6hqaeN2Spaj4RUzMqvFE4YcVJCELGh5lcuY+Lk6yNXvJmhUuCbcPqJV73epp7DBdbtRyW2CgnskM8OIlQEKOqUeIFTzcuPdJyB7cVACle72IxoskdtpKeKk3WlFeIYXZ4bbVUD1dMrSIB0qeHMaoUXqKxCtkLGrRYQAXqp2vINJhxY6IT1M1BHboZKiSV6laRqcTQM6ns0QQMD9ngIi+wDsAMYAKhG3jElTcIhbYaY1LOhMhqTJRU8XJucoijxy4vKcFCWzNJyJ4jLIbgvYE+nO7RcrtQW2eltskNmuvJrjBb6WenpKRVcpLFWIesncqjlOowY8gSQiaa4pb3vQDbewN3n6cQqbh6h1Ft/nJZIbxJHNUfW7fEXWZu5cCUSMYkPs445IifaAHloVJkpCVdN5XKvjMGWoqHwKKRQ4BEfDKhgeLKC3FhxKZyMHuJSLbGqw7zue+aujtFZJD9T01LJSm10s6UUMcXSKR8GbPTZAGPIs3tVgQqBuVrkE4v2/dyXKz09mr4aSt2pDUUFWu3HhaOWqaVYyszN3eoQyRpy+0ALBHEePYShFbtclSk2S0m4aza99sFwmqIGrbTfJTR0thtsZhqVeXj0Ywhj6uGKcAjIqBEkUM7HDG1x8AaJot5zw1UW8XntUF3taPZ7RWzCWWJZkE7VvMF8Bys8SmbJRBIrMy/dWaNqS5JaFaS22Mjb+56a01GybNcbuaBKWgnYQ1tHF0lqKiGYc2YluoWSJSMmMRl8kaYl7VPkHsLFg3xfdrVFHfNv3O7xXpLjVlr1PQJV00/PkXqBK+T1umI3ZO6EIGJJY5ZLTW4CTs/oBsP1Wub7foHo993GojuNvgSlN8qpVZK7j1Q9MZPeYpVHFA7s3I8iVDhTxM2fXLTx8jTDDStineKLZ+6aStpr3YbPS0dbWmWvoZ56qlklrYXkjjaaSKErLCZWSSaeFywYR8uYXuMcv/K3fH0HaGtuxVrt0Q32WggubzTMBLRJd7xPUNcThxTCOQpEyTukoZTzKM+QyE4AOZJKTmuR/aizFt2mobd0anbVmutPX09TVx1kfOVpFqF6NUjL1gSS4IYiL7pKkZU6Zr327P+foSvIh0u7KeyxwIbbTJRUsyXAxUckdJPaYnJgqJuEqvHxR5lyQnZWwQqgaak3uC6NVqbJd9u0Nsoq+S/WKaitD2pqWSjgNBNDBjhDybhVuf906kLlFlYMMr2NitgLc6Cerq8pIh5TlntyFaeWQhXRZY2VF4sx5HiqheakFPf2stclyxyUtxtSX6uN6nhirEkraRYI4p6eIxlO6dnlUNzwUUeGH9HOk2nuHR83Rdvq6726w1NDRy05SCvttVSU8MbtURo/KBVVii9SNJQrHB5FQ68eLa0Y9zPPbkVLtJa7vb7pQzVtV9WoA8qXG2/EqvIgwxfCToYpHZlR1jADKxCqyrIQN0Y7qQhzPNu9vUOlE92sO/wDbVFZrxSMamnWx0scNHK4Tsg6alkWRli5kOwZ1HIhV46NYH6mqD2r+MNThoqS3EWu9atxXW5NYNiGvs1DWXSOa3iStMlapHJI16pIWMHlzcLgM+SxIAxp9PGmpSSdfAU5ye0djXtw2TZ+/dr3C30tDYob7tN5mt0VFJ8BmkHFYvjS8HTePkyENyZpy+eaBsnndPDLinqk21Pm96fw/mxryuElVbx4+QPvHqpJeniEIWppFaOR6e6ugpKdDIMQwxyLLPDwbIwrpGuGCx9yWeoxSE3YqxtalLy3eKWCkq4jL9vRhqaWboyd3USRKJVcRhJFHTCyZOFHdm/YqxevHqdfdlvLa7ffLZuS1AcKaOsp467pRRo6U5fkvDqrHITx9wQqCwzjTvSh71APJLixU2vPct1bruN9qNzQ2q+BmrBWVKcpJpnYhmTC8QwBJB9oXKkYx2LI0lp02nsSCbd3TCu57gdx2eGG/XeqqLlQrI9KxucNZBIJGLEI330JLIcEt5ZiQTx0EIwxKscaXyLnc3c3bBMt3e8vFHBb6inkSCOniWmGVUqOILHiSAxOSBgcjkAedFuSvAEq6SUGSqqOcgmch5ZiGd3Pc57k57HJPzB/LR3Ytlu3RQ7hrqamvN6kt1FGjKtTNDJU9IYJCBV92Ce3kAfpqm2uEWvDGqv3XHsqWhoqtabcMdH0pI4aO4ZoZXiZgkr4y0mUeRSvYYbvnQxTa22+gTasQrNRV1ZdYK2mpBGDOZEdVMcAYHlxDdgvyA7jHbuPOmyklyAk+xo0+1YK+4WGg3BVXGGOeWSeUUMHXAhUs5MPDkZSyyffYkxlZMgjGUKTpuAxxdpSILpYIKKn69uiuPwCySIz3AiMgoQvTIUjJQMqmRezFhgAg6FSb97ktpJ7E22aOpus5oYzDVSSN8M/GSJiGYjiCzNhSWGASR3x3ycapkD0VEECVFQppnhX4ggwBIpVjTlLyUKAGMeDxyDjkO7E6pE7WVdiVTQbUut0uVDQ/AXKqnjraue2fESRwmELIIpAGeLDTZBXABVRk5GSyRuSrlEjJpO+4ySw2vddTRzbepasGHhBBRXuSealtynkXEU3MyFkJikJGMrLxwGByDemOqb/QKKTdRBZ22KWWqh4VpiDKRVCiKQJM4LRu5XsBkgNktkZKgYxpDercdVDrt7a1FeaBCteI6+mRl6UtwjEzcSxVTG/TKT8SyhCeTEDHZsCns6IRUXpzd9vXmir4fiprYvNIZaCVEkDRuBmSSaMdAyc+jw8q0TK657MjLmxw9lvf6joYpv2ktg+u3dp+oAqLKq3Syu8P1l9ZTWmlpZ6VqWSeWQLwyQjr02I7okjMAe/FQlmliipxV26/XYigpum67/oZ8dytaamw3a20MdU90peQt0iotJUJIrKYZAoGOMgmUKSW9jZJJGmek6cJOqfIGu6kjKJLFW0e5bKhhnpaK6RZopSvAyQFmjZwASQOSuDnB9vfXRk6xve2jJG9SNmT0qv153BcXsktLFa6lfi5KVmZpzCkQ4oWwRzkKsFQfgckKBrlLNDSk+TW4SttGj2fa1uo9326y01NTW97Tb4rlVSwusYhnmLsOJ8kgKoGP6IycaVocvavkO62fJX9Vtysb2Nu84KiSiEUlZUwL7Xm4AqiE9+KqwJI8lhg4U5x9R7PsjYuwbZKNpSDx7Ht41zbsaaPtujEbKT4xnxrXjVipM0i1SoqL3HjxrowQlsOQVSKgPIfh51sghDds+y3ONcDP9+mESLFLcwxAyB+uoU0YJ/KQy9b0F9KG8/9/r0O3/Ep9dPp/c/UyZPeFD6Fld8D9GT1TbhA4fc+30IqSeHdajzjv8sft1zvxZf/AI31X7jul/qr6/sN3x9RHUlEstC8hJUJTzvHwU4LBkMZ+WPw/fnXiaR2E9kUqyXbdRHwmtlRHUo+VpjwnhDce3E80fBHf2t2x4PjV6aZewKqLVZJpI6FYrvSU0oIlpEmbPbure5+H5e4rn5eNbIzpe99hbSb2QfsMNrsVTMKek3RQwABUrPjqaeMyP24GFKjAHbIPIt/vdVOEZf8+fh/0RbdgldN7WOOI2aOr4pkypNc6JQsgPY8o0aQqQT4x7h3x20EcVIFyKc+/JKeBjBerTLVe0R08cskKsQxPujZRgdlKqR+OmxwpguQCt+66aikaSusVuIZiyvVSwP9pnOFPKIAEk8Vck5HnzovQ7IpNmm0nqaLTFH1LaRPUIzS1lut6r0eZHACb7RSVOB4cN/vdYX09O00N1KqaFK52+n3ZY6W3WauvFdHQSANPbpCtbOGUjpSOvZ+I7cSiqc/M6ZqlCblpjT7Vt/19CtKaSTGbYFnuG3blHPXW6k+r4oEgqIL281T8ZS8hySRwnJWyM8XBOQMDXLy5Hq1JfTt/k0xgmqYpeoFxdayqtdPa47UtMSwWgqfhjEx9oEnUKMyEEe8KSPAI76ficdKbaS8bipxfCAVLsaXc9uWL6sinp5G6Q/750pcOgwSgeRSFGc5RmbGDrTCcU/ZaFafIkeqW97htijWzPuuS5o9IkdQ5kiqAh9pAWcLzZgpGQrHsR37411MGB5qlKFO/l9gJS0qrMBuTU9zigrFqXkqpcpNEsIXp48YA/L+8/nr0sI6NqMUnbs/XiwUVvpKDp10stfPGZaqmMSgUwz7BkMckjBwfA1oi34FM4o9nmWj+LmrY6SHOMywyFf1JHYD89Xq7NFNAiejzP0o5RPliqFEb7T8wM57+dH8QO9D1sb0VbdUVXJV3amta04LBHUyMR278UYs2SQAqKzN3xgAkLlmS2SGRxt7mwWb0Ev2w1pLhSQ3Olp5VMfVpIkkrKvnxj4hW5xRIcs3Jx7B3JZvu5ZZtXKHrHRp25dr7d23t23Xi4xU+4bLQdOntdkpajnBPUuD1P8AOcNNWy8xljCBGOL5kACKcupyG1Wwn2+0DeE1Gu67rQ2OjooBFQWuggESQRZXKRqgPFmJBYkyO2CSfkKbsOjdJfSqiqm+rbLX3Ha0lHUyGGWkhhkWCURKerUSJ9vOTCzssUPYNKCWJUaBV3QLFPdE29oblLH8Zsy63KoloILnR1CXChkdJm7STrJLyRPKs8a9055CsCAxaX5BL+57dHeDuSwy2CjqvhOjbpK2huBmqI2ii7VEUUEQDjqVCqrSvnlxMkeEUavZFPcAxbNsldVLS3qio7yaGJII/iIIOuYVCRxczGAA6mFjlgAg9qlifcStcAtWjNbjam2/DbZLnb7dDFDOyUs0lGZ4adlYO07Ozcp5ELyfZ44koC7IQFLlGt0LbGzaW6RcIJdrWs2m6VlfBBV0hqKeWWshlPuctHTECV2d5JUp2k+zLM7BMFjajTtlWUbj6Y7WumybhWWya+XjdAikq2u8N0irlqJieZiq6VE50srK5kMZdmByvNnBXSZatXwLKbUktsS30snxrJ0OVHU2pEipssq+2n4ZPVbptzkYg4BA5eWvgtA27QfW9mvy3OtutJSUtva6CaomWerjkWdXVokLIoIPNV4Z7uS3dVAKEmnwVLgFWy63GGlt81eyW+D4WSnqligbpQ9SNjLG0asyh1bpuG4jwMKTkG3yUhSvlzuNlvFNd0raqju7mNQkchaVg3Sl9hOQI5XkchWLZYH+iRp0XfAEluNRpN2Nt+iG6bNV3S1WaNam20ayJQRNyqHMkMhQpIZYzJzRYiETBwOJ5avXjT5pk0y8DdtzY9hve57xuK62mppYolpZloYUlnCEyS9VaNDxQMqlFQH2IoGSS3u5HU9W3FRi68m7BgV6pbmjVl9mt9mqKeiNFSS01a1XYqN5ImigBc4qquUkxSSRuHZQoEcZ7qC7oo5bdztPfz+v9jbSAT7/APqu0CoWdZ7dLBHPRz13ViDwunkkBclhJI2FUsf6X3sM6MWpaX/PILSqwnb7+0fwF1dK6pt0VYlJLLAyFKemdHgkY84sSI4WNmjJcKyIQVYOpcnTUe/3F0wda9y2WgorjR2oW2N7nUQVlRNQUhEdQozHHUQkllEY9zlFdWV+X3lYYOUZL3gE0+A+KmXbXXqZrpeIa231MdTR/VtG0klHVGOaOUAuxLwyRFkkjQscMpBIBKnHd8lSsveqHqFa/Tpay/yJXPTzrwEdOtNUUruWj4MUduUYVi6mUIQ4yqn2hta4Q9R7GaTcdxYtPr5Zr/VXBqe90q2WjhNZUXPizMpDKY/83fwCyxqSvuLP0gO7SJU8Uox3W5IybYef1Rnh2nNvCjtqrSVNLkWdZBJSinZmOJFcEFjJJIwwB7T08e5jrirM/WafyNzitFo887ovG4PVSy0u3PqtrTbbfI1aJ5EFNTU7kMZZHVU4KOMrHiCuMgYwBrq48npJu7+RmnHW1WxntGLnatyONu3eurPh4yRVRycQ6pGeRHJuPADPEnvjx8tb45bVy2M7x77bgzct3rNzpC9bUCQwrxj4rxCjvj55PY/PWmLoTpTJfT247fsVVXxX+yJWiqhZKW5LAamWik4kBlgZxHID/vgWGAR8xpefXNL05V5+K8DMemDepX/PAxzXzbNxuNZV0lxkp6lbfwp2p6h6ORqiJuKfKPkHjIyzlnBVe5PbUuXLX9y0k+CWxy1u8rxLSU1N8TdolRHXq8zUAARh0duJBYFfbluXEY7HSpLuWl5F6toKq19p5KRkqqdn6qTrIrxjCEhlLBWATi2CSB+o02CfcBkyiw0mz6e5Q0dTVvLUmhrqe4U6spkELvHJTuAAOLNhhzz27jDKFZbvT8LAa21AzddLt+3mmmoKCm6NZTCWOOS69aeEsTxM6r7EbAyIgxKhlD98jRq3yTbwW7FtW7paILhUWmlhs1QGkp6u49oOxKtKFT3ycMEeDxPyBI0qUknTe4cVYfh9O6qoeSC1iKrnZ1ija03GYU79UgRStLKnARlwEYc/P4Y0tzilb7fANRd0gfun0t3dHX260W/b9TVfWSPUxU9E0VYX+HdoZJUaPusXj3tx5ggnPYm458Ki5a1S232+guWOadNA/Zvple9yQUldQi0TdUGeChuNUI3qlQ+5RGwHMYXJw3YEdwSNOlOMeQVFyWyG2gmhKQ1VDarcpmiEkturbVH0ZZS7InSMcTFWVgUBGMsoDZOdJk29rGpV2P0Gwb9LX1stltcVXbqyeZsyXGOeKUMw4SR4iXh71ZRhBy5BSoxjS55IPaQcYyW6Bcu56H+c9wironsVwpUNMgmqHeMjLPMrSkB0ZmZQoCFCM5HjR6JRiq3K1Rct9ipYNlTbw+PWz0lNdKGgK9askMdJT0qyO6xrJPIFwzv9wDJPgAaJy0Jau4Gzex8tNVcZq94a+Knpb3bGio1prrQI0jvzYrG8bDJdeJyhHf24wQAS4VoFbj1QXWaO21ZUUT0FUr0MlpoqaCNk67tGEMmeR4hnPvBwUBOThghSbfgc4lTdf8xmt8NLR2JdkXqJfhqt5KxJaRHV/szLGFllVmSIBpI8KHkXmCDnR445KqctX7/4Fz03cVQkUtVVURpa2vhqVtHUcxS0gVog+TyKsvZgSW9oYZGcYBDAXKN6b3CimldbGsWjdtTcLTQwUNPTW2oWUQ0N2NZV1lJMPaxj6chdQwGPZIntGWHEjuDXkanucVVzh+NqY9zcIophFRz3iphWETcoQ5jqQwcBk5oATyV1RQHXKMVyjJ16e7/nAxOK94Nbzs8lBOpgluE+3au6LBcYqerNRHUQt9m84EkxDnqSkgt2V1UlmUHinHNN1KO6Xf8AZFyg0ri9gVPfbbQbjvm0PUG62ynqNskLLWUUsgiu0J4tVKB/QqGRIOKrjMqnK55HRxg9MMmCLqXZ9hUpbyhle6+5luwbzd6Kme+1bUy01ZcoJ6m7VBMtVHIXdC4HJV7dV2bl7s+4YzrVnhGctCu/sIxza3YY9UqmHbMdt299XtFc7VW11RBVPHwE9LWvFLTcc+7jwaYlSBxJ8ZJ1MVSTn2aX22ZJqnRvnp3UtuL0wv1Vt+q699q1amp5D7VhqXBYB3ICI3aMYyVVBjP48SbjiyVk4Nq9qOxW2h6H7xh3tdt2bgqKW6XdEalFNRxmeA/YCIsHLIsmFjGAgIYFiMY0WTrYadGKOwtY5W3JjvRfR8oamWS5XOjqkkr3FQlZWVjO0pcH3BYm7ISMjCnAAXBAzrl5Mk8rt7DlcRltfpTYbOzRyz1NT04yrszcYkk6YYDmvLBGc5wQOQBAOcVDHvuyObLdNs+lgjQpz5knsapZAFxkEEKO+e3f8M410MeNIU5tlSeoSikZVkyV+fnXQhCxV2U5txMgOZB+w60JUUuSmNze7HU/v1TaQ1INWu8tK3Zj51WojRl38oRKZfo7ekzE5J3BfO//ANWDXU6d+wYMvvg36Cc7w/Rx9UVio6+vll3Pt+JKe3Ui1MrlhUDHByF4nwS2QASSDjGsH4rDX09XW652C6d1kRqNRsuOrvzW+87WoaWdv83oxUJLQVBYe0IvTh6co5YyxyuFOGXA14TVJSqvudO9thH3b6bJtip4/UNZTUfSQz1XKWVCT2LoVJBTuQGz8u/jVyyOPvIKzn+Z1spaeGmu11obPcFnEAatlWmp+kPvczIuc8WDKykluJGMkAljn6nsx5JKVEtTsZ56b4iBaCajihJStoKd0gMfMIrGojiYOhPcswB85AHYHre7a4+ZLT4Fu9bRobM9RJdIa+pZyE+LilkVIiH7MJhGYzlM4Hbsc/LWqGVtWimV7VWlKWSlt0r1IkTCU8VTRzPJ7+44clc8fx4KwHYZ1pepPd8g2VK/dFRaTLHRdR5JFUPHU29qiOVckd/d7cdz5GMd9Mjp7gt09gbDvHeNFTp8NcMR/faOalEvBQSAvSlGRjvggEjAwe2dHpx3vuDqkRTeqE90SG2yVlMZ2BjFXRw1FvqR3BBDcQrHt8iT+OdH+XjFKaWxXqNuh79Pd5VljvUFbc71ctu0s9SaWoukMUtXIIwAWyGbuwHllJcYxggkHndRhU4vStx0MjT3C9RuHZe5t87lqTdq2qoqiuaSCrmpJKSqqeRJkk9hYKBhigMSHGMgYwcD6WcY+y9/5sOWVPYyP1KuVPs0muhqLgidXqUcHxw5Eg9nMiKvLsR2cE9sk47a7XTYXNpNLjwZ5z0nn7cd+q77XvPUli7MSody7KCcnue5ycnuO/7tejx41BVExOVgyJpgwEbGP+qQeOtNCyVoZFZi8ysSckoM9yfOew8/hogGH7Ft+7bjSKOKac0wBCQJydmPk4Xx3/LPYE4xoJNIOKs1rZGzrds6qheuuyUhqXWVJQoIlSMtlAwBfiXUDmVKkhh3VSTnlLUMUaNT216uWOimoYI6ZpYImHUibjKrqThg5wnNmDHDOAqmRj37YS14HI0jbm9ayS1P9SUhr7vLyq6+srofqy1W6BCVXqs7hHhXkCBgJ7hhpGbIU1XIZzX+mG5N5m53SpirrhWCHqxXOrhdI6pQxUR0cIUJTwnAwJMO4ZfugNoW9S2KTS5C+0NhXWGrltqzNa6eRurHTPJDT19YOPSbgyksqkF/cARhyByONUoyYTmjR6KzW6hp6inLVtQKeOOmgYZmkjcE9SSJnJ4hJMIcMFUKG74OpSBsG73s973RbbpbaCsnrK2YyRRvUlo41lROdPLJIrhDwCLxRxwIkLEDAJsG6MY+uLVu+y2C5XG40q3mO4NQXGhgj6NR8dSusn2Sso93AjmUwhHMgKze41FphWitX3G3O+771c6GGirzUTBr5bKKaPNU54LFGisZUkeodQYmTEi8ssvEkPgrEy2Mku+xqi72BL3dL3NPVskNFT0bxilNXUg9NoKZJMcaekCnqVHT4cmCIpOX056Yrdit21RP6cel9y+OiWohojTXSlCsl26sMEy8wSiFOQYs64GcsOIP3TjWOedRQ+OKTNEuXoc9JVUVZLWQvFR1MdQIbPOyOB3BlCuMu4c9Tlyz7mRI0DEnI+rVNI0Lp2yrufZu2PTfa1VXw/XFbGJC0cM90eMNOxJxyhEeByHLHY5B/HS8fUzyyqKCngUFZiLeoLU8VZDFT0sKVkHw1Rwj59WLly6fJstxLZJGQCT7ge2N6U+bMlo7tV4vFwleptxKyhlieeKRYwpfPEOxI7kcsfPydDTLvwF6T1ITadtkpKRqe81L8uVbPTNFDCcDgYw3vcofBZUGQOzDA0mWHU7sbGdKqFWru9buG4Kat5q6skZULTo0jjwBhQPABHZQO3jHbV6EXuz1ubRbfSDblt2/cK+hWoloKn4PruscBkMg5TySSHAdmkRxHluAiIBIONcj05ZpeoompSUVpujKN47327tSjmkt18orvWpSmmttNQVavJJLKxNVX1TqjFZmbi6KGTiPauBnW3FgnPeUKXd/skKnkhHh2wHBXbe3HVWq9fXsd8rXE0txooLfJV1Bjjz01ejDSqEdzGpTkuFVT97JDninHUqpdm3/APOClNbd34BM1z3Zvyqq7La6Cbbtrtn2dNYLbRTQqjOzGGF0XuXZmPvkIRSxPzAJwjhxe1OXtPu3uU3kybRW3wBG4aqm9KaZbfQbkudXuCaFBLb4KM0NHTB1PWSR5R1HYcQPYqAgBi2ABpuFyzNzlBKPm7b/AMIXkSx+ypNv5bBj0W3DDU2+6S3aC7XOsjQhatp5HXpxxcz0+QSKEhYU5DkWdF7L27o63HJ04ul/PqM6aS3UlbHqfaMm47hV2Lc1rtVlr5aWJrdeLrKLvWVDRrz6x4ugiTgHKkxrG3vBz2OsMs/pR9WEm0rtLavh8fmaVDX7MlXxM09Wtu0e0t4SwDoSTyRRVZeGAQJylBbIQE8QB+fbOt3SZZZ8SkzJmisc6GW/3/639ONm2alCrUyGFWlopiXX38OToB2JHYDBwFONZ1h/3JTaGudxigULrbL9uSPb24qamp7Xa2ngWrWUNSU8aEthYzgNI3bkWZpCWA7d9HKE8UdeLdlRalLTN7FHbnqLddqbamo6SGy7eoYK0pUNXqGrJi/cM0OCzYQqCQMHwNFk6WGSak22/wBio5HGNcbgvfexrLtRI40vNXdrtPGJnpqaijgipmf3KsvJiyEg5EYUMAe+NbOny5JttxpL4iM0IQ2TtgDbNhq4rta7qClLSxVKtHLOhb4lge8UMeC0znxhAQM+4r3OtjWqLQhOmmN1l2ttq90K3y23I0sEdWIJ5HKvV21+m6xlo4y3GGSQiMufuydNg3FiRkfqU4vmvo/4h1wtSQE3hV3Pbz2y+3Xa/wBcWypi50N4r6eSKCsUrGyurYDfeidhzPJkbwEOnYdErxQnuuV3QqbaqTjsI1+3PU1VbPU0NuSyUbTrJEtPD0+mxAIIbAAZirN2A8EDsuNa4xrvYly+g9+kd1tF+sVVty+VFXdauOo+MslnraidbMlQxVZGqVgHUBYHswIUYPIjlk58sJKayQddm+9dqYcWtLT+ng07Ym/k2hWxR2vZliUTws12lr6ILBaI53DcpJoIBLHAr8w6ScwoWNEckOQGTD6qSk3sMjPQ7SEZLRa/Srds1FcrrRVFVUQfGirioW+EFNUKxaOJZGAJwwYKgKvkLzRxpl+pC1+nfYBey6bCNZR08tdc6S8KtmoqiCQzy1FWxhqI+6mTCq7QYkclU7hV9pzwyVNtNOPI3lOzaPTbdd/rdqTU1VTRRTT0iA3eStQGOjbrdOLIjj+0jnEZI4gnr8jyJBPOzYYam4vbwvoaseSajT5MV3ldZaTcslXXJPFVipnwLPVLJDHPHUM70oE+VEXKMuEOC6mI8W92epCPjhmOTbe5X3MyT1sNfRvS3a0VDLVpT3SollqqdpMGeOOVlQ8GY9nK8eZzgAA6BtNUM0tbph3alXRCupqCidaaKQfEBqw4klMfExuzgHgoXkBglY+nyL5wNIpcsO9jCt0KlBuS8o3GFY66oRVZyeP2jcV5N3OB2ye/bv311Y77owS8BLZVJeHq6KspaG71VA9aggWgEghqa2JeaR81YLzVOTAg81yCPJ1UnXGzKVuhl3F8PQtMJrJf6pqJF6lPeI1lnjd+/CoqEVSI2Yj7McmBVkJUkgqXa2MWxQTd25bBWU8V3+HuiQIOtR19KscqygMCiPwB6gDMo7sO7DBC9hcYTXs7DFkae4dtO96Sgo7kYLXJYqKspu1VeHknpI2x0o1ijjHF24h8E98IfI7aXLG3Su68DFNb7UXPRb1TqLXbZrBdblHb/rGV5bfcJVjRI+bFSRGV4j3OXAI44DL2yNY+q6b/AHVmxq65Q7BlqDxy78FhNpUe37mtL8ZVbbvdArU81R8GlLHMqSGZGmEjEAspUZ9y8eBI7EabHLqVrdAyg0/BDue7bk2BQU9St2tO5rVf43rKaouVBHJVRsF6UqtgYJjbKLxdkBAK8M4LoaMraSprkTJyhy7TA3pf6q2/YV2/750NyqbVJ1Jp6KyViUXKXiqxcfaSq8Q6sFbL9TJ8YI9V0j6qGlSp+fh3LwdQsMratBP1T3xT+pG1bbd6jatrsdSnTpIFtihHn6gQyvJhACrNHKY2yxChgfIYj03TLpm4Qk333+xMuX1qm4pEfpVt5b5sW8s3GKhWirHnmWIlIAyMqjHzfAIRBkjqFu2SQeXJpyJMCKuJqPpR9FC977+qdxbx+KjkHUYRyTO0lckfCOILgeyCOMKQ3tDq+OSqpbXM6rr4xTxYN2/5t8fnsMhi4lNnouz0Nn3ZTS2da2oqbDHTS2+KqtkSxpTorBSIHHtUHgVCxqchfJUgt5PLncMklN2zemkgpt/ZlNt21UlPSCSOBJFdQxWSQY74M/IFh7FPTjSNRxAPMY0vHqlTf8+vNANoNS8Lajx0s3wsLe+bpMydQkjI8/Pivf2+MYwNdHFGuAGxTqpZJFlBcRqoKmNCFUDOQAoxg/p411IRAYDr61ULcHKjycDGT5ydboQFSdCleL6UZgGB/brWgRQuO4nBPu/cdRuiLkp2++ySVCIGPJvA86yykjQjSLLVGGBBOrq7AEAjBx+PjuPzzoFPcpiZ9PiSOX6N/pM0bF0O4b5gkY/o0/y13ul3xr6nOy++wN9C+2SXX6MXqnFFQNc3j3Tt6b4VXChwnxDHl+KgAkgAkgHsdc78Zlo6OTug+mV5Uazt/wBGKS2Ulouz2m4Ul6VEkZYa5FUEPyABCOVAUBsEZOcKQRr5rLNaqcn+j57fxWdWuNh1rYtqU9kWorvjxuIS8mplrqoSxllYHhJ1QzQlcghA2Ae5+WopQW7dPje6BqV0hfshvFFf3jS7XGx2aKE0kRe8RzTqUIxCYpVjycMQvdpOKjHhsueW47Sq+d1t8VbX/QVUGvj6m02VevdqOqVPsm+OuTRxsHx1OKLSn24c5Ibie5wG86oTyRi4yj9e+/G6VfcW6AO94tt7ztzU90qNvxXAdrdTwV1OlQrcXUojPIFePI7+xcYIzg50GCeRQlKHC2ff/svhmd3rYd4vFFbaH4WgvlRSQFpviqiOSRuzdNkkBnATgM+9wD2K+dPj1mNt3afzX18BOLYBqfR++W2qoTWUslLJVxiWKCQFXJ7EArGeJQqThjjOPA7ZL83BbLn4srRZdp9lWXb9Jb7j9c3ulu8FUvWoDQSTUc8fPDmGaMgpxweSNhiR7GOM6P8AMqWN3yn8e/fsTRTGPf8A6WXIXiK42W3x1lvCNJJU1rpWxTIrEiQ9RyyKVxkkDzjOlrqmlx9bJoQIr9oybWtD3im27FDPVDilXaa2IUsSHxIkbryAz8i2RntnOnw6m1c3XgjjQqS7c3FdZ6q3VlqqUEUHxlQKhY4kWNQMPzEo8n2glj3BxnGNblkhXtSW4O72oyncW0a7ePqB8BUTo8ikKaalkBFIvYsrSMoUMg7sQDgtx+WuzhyRxwWhCpR1Ohf39trb1j3bJbLEaiWCAJDPNXSh+U4++VIUZHj5ecgdtdGE5TimzNKKTou2S2UL26emW0SXCrMbTRxjp9lUHlIfHFVGSzuQq9h3Or9qT2ZWyQPs3pzcLrV00U1tqaY1jK1PUSt045FYEr01ZMspUZyDkjuO2mOWlAqN7m37L9F7vZt1QVVxWM0Eaq9QTP7aiPjkR8UZGMYYKCXkjjwADyHIaRKY2MezD8O1Dvm8TXCusVVcPg6IulthnipKakh6n2ctRP1CURgc8EQyMVyqsvFtJuuR6Rruwfo7bfST6zu0ttvIKzLCBSTihoGKF2eGnf3TMoAJ5nJ5ciykYA78oFuh43FZ6e3WDbV0VoKp6G4iMC4StXxysByikEEbItRKHVDGMsF4ceXEuQCjSZWq2UdxUFyuINyvG6KE1KGoY2msnacrKhboSyimm6YmUK32UYVVLE45KdXdkS+AKf1QbZltittxrrmLwVZ6lqioEstRGEKCXqlAac5Qug7/AHc8ByDC3JLkig3wG6H1MtNxoqFaO7tPSTwpLBBTxuHaUIvVh90nN5F9zHvF7GBAcZOhclRai7KlXeqC+C4We9JUwstNDVrSiSWGKSF2fm6B+X2ZKjiQBx7ceKuus08mnhDFjsQ982u3wbwluk9bZbpHd6mpgr6OqUwTpb5mZnSbkhErdRofti2eKoAmFGhj1TkvZi7Gvp6e7Me3puCyx3GePblfdXpvsQlSKxY0mMalA0kZhDyK0Z4nnISTliScAbsUpONSSsz5IxUrixckv1ZWAxdVqcSxxRlFxHGRGAqKcAdh27HtnBxk926HLkBOh8stXSbKt1ZUJJSy3hSY5Zlhbp8CB7VIbIPdc+3OScY8lbwKfvDFkoo7g9SN8WOmp6yaqFMkpkRWMURjk7ZAOM+7BHn3DAPcE4D8ph8BrLPyZpvD1Ivu7EC3Otd50QBkYdFGTAb3gYB8B1JBxnscHu7HhhjdxQuc5S5FBrJVVdeYqimlp5m9wjnUxk9x5JH6Z+ffPjTqM3cfaaKksdooaFI6G5Vk1PyjqK3HThDczhEHcuPHJie2MDSnHcYilClnsEduqJ+pcbiY1lWGGQCKLLezmSCM4P4HBI7eQQfwLGm0SXuVkrqt5zXu6QQRTTSStTpyw8uCqojS4XDhiSEIIx30NKqQy2bPctm2j6Q3pXtefcdwvF0vNHTNTC5/G8/hankVl+x4rE7EKgOVBZQvuBwShZZdPJ6UqYPp6+WebbP6PvBVbio7mZaqSBK6goHpGKQ/Fw8WEr4OeHTLsF754tkEKC2medbNfxEji8mhWvcm4bVdbDeJamyyx3akW2JWUFmmikrI4yZGk5ytDklU+8mBjwqk51zngwTThT2d83T/AMGqM8kKar9AFaK+h23RQWyaq3HdbTc4JVr7TbYlkjqKiqJ4dF2UgkZgPHlk81YNyGC2eOeTeKVrhv4fz6EjOMOW6Y7wVNoFHX01nSa67k3Daqr4yW4xLcKqgWEKoo5JDkAoqhioz94E+FGsDhmc08kqjF8Lh/E0asdPSt2u/Is7J2XXDa+1qZaGkhkt8stfPOqywVXVYBzF1pCsZzGQcduWArOqjvvlNOcnd3+hmjGopeBupamDfm77G9c9q/mtbah55KmugSOtWmpy5nWWZCwfoqy8iAIuAwrFiCcuXFWOUIK2192M1q7k9jz1vDd9/wDXD1UvFVty0mcVk5FHSZVZBAi8Y1HMjuEUEgeMnXWxYsP4fgSyypLlmByn1GT2FbfYE3u27p2VdXtl7pPq6tVAxiZo39rA4b2sRgjuPy7+Dp2PJh6iCyYnafcGUcmJuM1TKCvLNTtAZXVJDllB8n8+3fTHFclWOdNuerrNzT3926N4ZYUhkpUjihhjQBShQq2QUAGcg5JJz40j0oqOhcB625aiLd29aK4XKor4aWJJJnaRRI5eGLJyVRW+9jz3wMk+1vGmY8elVXAuUrE+TdNe91gusdW0tfTyrJHUSOXIKEMq5z2UEfdXAHfAGnOOpaZdwE2naW56G2Jc7HcKav3ZRSQQxV8sFJephWQwzUNKwJaDpyRkJGJCivIOzRhiFLYbXMccsWsT7XXh/H/BrWiVy88mv7Hn2/6mW61LVXC3bg2zZKkNQ0bpEwrKlVkWNpoUQKscKl+K8RG8hCopSEc+J1GvpJOUYNTny/C70/L+31NsFHMkm7SFv1+3RuC722S30FFbajadytoV7tcYjMgJjqC80ZQExiNOA5PhcsAMBi2j/DMOJJTk3rT4v+cldTObuKSpmL0FmpLjQR7X2ne5JZywroLPVTxolwk4xq0ZYKkiGWndk4o8i8A3Jl+Xoden25r677fTjY5ui9olb64ntO7rbcrXSzww1DpXW2WmvM9S8BHAgIz+2VckJIHVgcsBjxq1JJPV22L5podfUHYlv9YqXbdpornR2bcdponpUo7lXJNUyIMF4mYcRIFkPSUqO5D9uKknBDqJ4JSeluPwX3NEsUciSTSfzMZ3Ft/dm3NwNsWoq6S/VwMK/C0Mxq+RQyN8MGwHByzhozg9h+WupDJDLD1Yqvmq+phcXGTi3Y3bF3+dv2mjv1xsVqvtRa169BLBK4uKCJVDOwTIHTXgS02MqwAyTkIyYXNup1f6D4ZdKVxugx6nbMm3dPV3W3x0u2eUENRVwSQKWaRVzykZewcKXUcQeTDv5JAYJKK0T3rgmTd6lsZ1sexXWu3DHDJNO1zppD05Iq2Pmre9TyMjqFCsjFmJACgsewGtM6rYGLs3f062xb981VoiNwouVY0rCloK3jNAvAZlFOWPHm7VGQTIWBBAQOxGDPJ4tlyaIRU1Zt+3vTzaHpLcbpdaKgENTeHWmavqZWqpeKktJI80mTmWWUlnyFxHHnAUnWN58mdJS7eNv1D9KMHsea7zTUct/wBx3qeOLbqy1klMaKKgjuFBamYqjtMFZY1n4xHkrp7g8joxKoD1W3FRju/3EJW2+Cjt63bpuN2EabcNrqKBnlDUN0WZpWUyB5I4amT3faZkHce4ByWONKlPDF25fb/AxRyNe6Z7uO4UM862+03Z7pGY1FTwpBTxOFBdl5yOSAeMjZDKp7nBOTrXFOraozzSvkE3QUlLPDBdquZaxeMPwLqYGhXhhA4PtT2lcscPhT7c+43U2vZRPZvcr75vluulfSHmbhO0/WnqIF4h14gBF/PAAH4Yye+dVghONthZZRe0TdbLdHtNgs8tqr7vWbbuNKQ8VzmFVb6SOQsJKd8oTGsfFgZCzdzz4EIdctzTnKMklJP5X8TXpainG3t+gt+sNHWUPp/a6euikjWgucp+JuT/AOdOZ09wL9NVmTnBIA6EKOCDByDro9PTlJxMeW0kmjIdvbbu28boaKyUMlzqli6zRw49qAgEkkgAAsoP5ka05ckMEdWV0jPCEsjqKPStq+jJuX1GpqWwX82zblo2i0FFX3C1ympmurBF4SRBgsfaOUJzJPf5HjrjLrsONyy4m5OW+/Y2yxZGlCaqvuem9memGy/TWy0lJZrPVTQUrGoglDLUzRyZ5Mrlsozk8SGxgd8eFA4ObNPJJzm22x0YqCpFm+7di3DdKy5XGieAdIxVMNxv1TUpUgSEqtRTqyQZ5PnvkdwDg4BzynPTUdu/a/k6/YvSgzGYIIYYp2WMrG3CnMH2cbADAWMFSq4Azy7YwB4yMscMW7kRsprcajph4oUnqnAjkmp3+xL/ADK9iQPwHIj8zrfHBHsihfrLkYGEgYPGWyqqS4z+XyA7HW/HioCwVJcQIAATyyTknzk510YY0A2LN3ryFYKe+dakqAfIkXWcnkc98asoUbnUsD94fodJmw0fKP4dadpI5lqpVZkngh7yxBQCWYf0V4nJdsKMHJzrHO6Gp7GkW+rigjAkqaerrFl4SyUz9QYWNQoQj2sg7e8H3Nn5YOlxfkpgD6cMvV+jJ6Sn5/zjvwPfP9Gn16To/wCkvqc7N77JPoKcf9jf6pF6StrUG59vlo6GiirHwOvkmKQgMv44IPfsRrB+MRjLpqk0la5dfsM6b+ojZrfdX2zRIk1pWkZZefwtNTR0yKuPacQSe3iB/RMpBC/eGTr59Lp1KTlf3OquBmtm47NerNVU1Fc7zSLNPJIUk+Ili5grycEwq0b+SM45YICjtpXpKMWoy2+d7+UXZnvqFT322pGsG8p2tNYrLVVZtAknUoMujMg5OpHYsxj78AD5OnYabvnbe2v8WUxe21cLraiKym3xSvmPvS3SKtMbI6tyUx9xlc5Ay3FifkTpzUnst/hf82/cmxoli9SLl8LFBd7lbRCg51ZqpcIWCYE2DCOzyEkRnAUNgD2KQpYJTvZ322/6X0Kbijms3NtzcF1oKOopNuV25awySmKmp1mqX5fc5RRMrNg5+8T2Oe3jVPp+oS9tUnd2rX8+tfAilB8GlVlNNVwrDcrTTsBGnThp5rjEtOPAkYxSp0xkZX7MlT7QQASDipJtSimttqf/AMKvwJT7Ya23iOsemoqy1SwuHkYxR8mZz7ZGlCr1Vy+GJYsQMEHSskZxaUkml5/vsv55CSXPcU/Um10kd6ss9sojaouSl6q0xxxQVOFVkPT6r4JIyy+3sM9+2pcUlcd/N7fp5LjfkhprRRVtvkb6to7hVSOjxQ2W2itmij4NmVwsIkKHuOQdu2SVJ0WOU8l4018i3sUqdrTtytrLWz3KkpbpGsaKlXIYREEJKKhUTQ/LCgIVJLcSO+nXKlGlfyLTSMIsG16O07hvN7vN0trUYXNWbXVF6qBmwY4lVx27+0L3diOWMDXoJzyTxwx44u/iJhSbcmZbR7Klud4aYwPTULzFw8zGVijSFRliTlvmeWMk/s16GMnW5ia3NIsNltm26SSavVLpFMx6FHAkciTMGYLJM7qpjAycJk5Izx7DEk2ykt9zddr3fb9rt1Lc6uq+rqZpzFTyGhElbPGgDuIqfBklCkjLc/kvN+K4CluxtArcNj3DvDblwuNbS0+1rNQVg+GoaiHFdKyllczTguwkjHmKnj4r1lGeRJ1TkkX3ObJ6Zww7s2Zbb2Ku02kxRVqvWwxw08k7KrcYYGx04vvJ1X9zsfORjS1u1Yb2uhnh9cdqbYFVb7XafjY6ZiYvj6ySpCOjAAlyCxACnjxbjgqTn3rq3fZFKN7tlzbPrK953NNNNbLdVQxUZElbPCoqIyFKEmVsniV5e0DOXbGAO+ScJSZoioxFf1Y9XdzV1hS02tVtzS5lnqbdMsIKuX5wrx4huTc+ZwDzBGO5zpxdO/fkInkS2RiEDXLpyQKxyeM70/Ic25AqHPbJOBjkCT7cHuMDX6dCtZPJfqza9HRJJHLHPLH1I5DLy5IWbgxjZfbj+if96SMHOheOL2YSyMIUu5Nx7rt9NSVVWtTQIjQUVNVTKvDljmYx5JA7E4JHbscDCfQiF6rCe4Z591bgoopKyJ62KnjgMZnMr9NRxOXJIJxjz+XyGdOjhiuAHNvkITbNs9ppZ45YrhWytJ1I2iiU5HfthlBJbthe/cHGSfc+MaAk7KFwoLRTBqp+SMZRGKXqKZFHjlkdvJxkg/LuPIKgdzq5VlJVRtCsi5YKpSRU4rCCQVY8z3PgAHzjHz0tyDSFusuzCnCLGjlJsnq0oPKPyO+Tk58gkgHGB89C2Ec1Nsulzr6asgp+U0HKWnSbg0cUXkCNXyvt5E4ycZ5ADiMRNgs4/mjU2+4wRXSM1U1WglEaO4dnckJntkNyznzn5HBGi3AokrlpEligWlhjMSNCY440Y9RWyxfOeeGAOMnGO3gjQMtAhbIu47zFay3w0k85UVBVWYpwAHccRxwDgDsNVsixouUVLHQwVc0Rgoaiq67KJDI8kKtxiyMgjwfIyQSw+elBU6L2xvU4bXhgsNymhjst1aWR/hIpFmpJnbpxAt1FxyOMle6AficqucFIKLa5C9XWSxTUteDUVVZDQSUBl+KhFUlX0HRoTK/+maNVBGRl09wLN3KXDYemQ1t1W1Wq00/xKx0lDR0pRkvbyRKzoAHBHEmJ4+SdySHYqcDtqowpt+S5SdULVq2ndblbaG4zXOooKeSNIxRGqdkEYALM0a/d9hBXiGKrgtgZIOVJUAkNlRSWvce66LcF2uVLbrrLSK8yV80UskjoxCTxyxuuH/0MfGJVPzIwe6t6pDNk9wvuukpKKOupqqlt9r27SVENXc7rNzdHZuUitSuVIEsgCoOnzDBx2Hu0pY5SelLctySWpmE729S496x3i2bcta2HbDpHTGe4OrTw0ET84qeWVV+51T1CnvYlI1ywTGuzhxvCt3bMGSXqPigd6e2u/bM3hb6ulsc92qaqkkltyoXgWeJvZ8SCQGEQ93uYL27+O+s3VwhnxOEnt/NhuBvFk1IdE9Ko75NuCt4DfF6ekkqKqvpH+CtNLISBzimOPiXUA5OViHnJ86zY87hox+4uEqtv6cIfLDq1Tbt/YyXoQ0LMvMTMhx9mcggZBOfmP0/u11+Uc81PZVv2Ba5Liu47nT3Wqt8EdTJLFOr20EkA00Khlapm7leXdAc/IZ1zOqfUOlh4f6/N+EbcKwr+p2/n6jXsrb1nptvXW52mWy3m+10NPUPPeo0io6OJ2ZYYuCgKpUoBxCgswAzjGeH1WbPkyxhki4wV+7u21u9zoYMWPHByi05Pzx8DNPWW0X+a7xT3ehqql6JDS1V8W3vTUs8pdmKRHAQRpnipwCxLk58a7vQZsEoacUlvvWq2vn3/AMHM6nHk1XNcd62MvmtZqaxejDmQnjGgHI/kB/q/PXX1V3MVdz0H6F3+70u2rdY6mGWGCCuFxpmtbJ8eRHUwzHCunByv2rIHkjA97cXZY9cnqXhU3lk+FXw/jNeJZGtCQRutt9VLdHZrvdrlM9otbCM2m0zD4p4ZDKrMwCsjyLGwUscnBAQZBbWDH1v4fq9OG192tv1/Y0ywdTSk/wBEZ/Q3yPaV7gqb/dY6ykQLJUtWrItzd+mQ0bcG5lSXBwX48QvYEa6Ot5oP0lu+H2EOKxy9v6kdZDFY9iyXjbm4apqyruXxNZSUNJHFDTRzyYEUc7R5edQ0Ywhwnvx47ui5SzPHkiqS233fxrx8RTSjDVCW7e+3BQqIaDZ8woFuVbXW+kqFuUdvaCluEErcQBUGWKRfYEUgg8SAvlS5xoty7fv+wprTsmNG+dwbXs1Bt/c9rtG3zeDcJaG601pnqJKeSPpB8mRzy6hPuLoCT2Xmw5A58cJvVBt1W18hSa2kuQht++3K9y4tG+6K7W1pxGlBNZ1iqCCTyijQIWVMtySMEAjGcdwM2acML/3IV8bH44Syr2JfYQ/UH1Fu1LXPZZ42FXSsnxT1EQi6shQFyYx90Eu64/q634FCUVlg9mZcmqL0PsINrrblFfI7zA7rWR1QnNYyArHK7nDOWBXBYn7wwQCO+CNaZbi1sbdavWWrhtc9mg3DfqC911YlujqqSqlnpYqOduM0qO0sbSMH4yKzFcliAQgwEPGpT9pKvHexmppbXZ6AvG4fj0anpIrnaWFIbZJzBdaYB4wxeFi/tmpJVxnkVzEGPJy+uP6fp8uzfGVrc8/eoVD9aPbbZT3I7iuMUTRUkkpJq3gjaUIKhmLYjXAUMrAF28ZAc6U2lb2X84KaTpcgy33yiFZTTVVPVCQSxU8cV0WI1YLBUEftUdNOPMK8nNkEbceJc5ZKMmnGH69v58tgVJRdsD3rdNxpLrX2qspqeG70ldJCaBIB0KiMFOhw4rj2hMDGOSM2WAHc8WNOKcHtX/0CU6bT5sz+7bkpJbpS1ENJCioHDUcSgQRBs+1PJYgH77FidbIwdU2JbV2kB66+mrMKSKsFNCxKQU64Az38n9dNjBJ2KeS+Ry9Itx01PuKCCp3RcdqQ1NQQ70chjpWDKVw4BwoPZSx7BSe4xrN1MJvG9EVJ/EZjmtVSdHtn0/tPp5sO+Ue8b1FWXZUgPwFPU3Fb3TtVNURxI9uWZvtXcARgDqMoXvxHuPAm+rzx0yWld9q2NtYYO+b4HP1M9Kai5UOwqrZdWNsQ2ijqKCtqbb0Y0SgqCskwhblgSJMhZFXORIcNgDSoZoqM/UWq3a+a8hSUk1oddvoRULwWHb1BbaiS61ssXPjWXesTlIuE6s5UIBzHEdi3HAUYPc65jncnSr4dhjbdW7Huqo5V2lFW0u3dz132QRIq+nxwIf8A07gxl40KqCnFUEhcBQeBJmlPZsGu4HNxi+ASaOtr0rUqCiTRq8JIwuQij2gZ7gEADHzyNCotPZkKn1rNR0piiqHSI5flOvMCQn3HJBbJPfue/wAuI8vgnwgbQMr6yqlmSaWrap7YClif78Dt31uxwAbBsrqF93cn5+B+7W+ERbYOq5cjWtKgWxbuUnnUZXIqXE4J76XJ0FQGrLdBViYmrghkWMs0ErdEMEIyAxI5OR4Ve/nWSbLoJxXGutIp5LM5tlNSxxwwvbW+H4p1GkRJu5eRywb/AEhY+0fLA0jUEc0M01C/OeZ6IsrTKZlysp+Qx2xnJ93f8Md+1xqgSt9MO4Jc/orek0ySLKP5zbgUsq8R2FP8vl+ny16Lo/6K+phy++X/AKEVtS7fRi9W6d4EnY7isRTkUHBgtQQwLggEfjrn/jMmulaXdoZ039RfUbq6xVEDyJGJqOiLqpkQmaPtgr3ijIYDLZXGRnydfPlilL3Wl83X/wBOomqP1kv23duUBiuLXPhEQaUwGaAQueRYlDTtk5YMcdyCexPhsMGWVtK//wDpfyiOSQQue79t3+Cqgqt83Oi67dBoqmETExecEtBzKZx7cjuoONHjw5e0b+pTkhfuO0dvXi3UlPZ9+q9VMSKWkqaSMiRgPuxwsq8XJz2Vsnl2Bzroxx5oK5Q2+AtyT2TM1Pp3U3ypmmNXFRXVCydSsoQkjTqRlHbjkMFB+8oPtwPx1ph1zx+zLj5gele5+u/pqlqmtkl9stPd65CJYXopXhmlQHl9qytxYBsYycgntgdtaV1spQcY8Pzv+gDxqLC9t33d5rxU1KUCUta4xNJRzRoWUHADgpggDtxOQfw8azeljdJ3SD1NcDdat/XZaWWimqJ7VSCOR5lpI45n4yBgWSCTiFbLAjivEYDdsAilgx9mvrsFra5RPub1jW3TUNdb7+1NVpCkUc0Us1I4kIHJHUryY4zyHJlAHZjknVro3e2/yIp2ENi79aqrZ7ruestsVvZTc6SVz0KqqqQVXqQwxOZpRwUglVj7EMz4DYn+nxl+v8+P3CeTsxQ9S917i3f9XXW7117o7RcHnaitlvpHkrxRkA9ed+XMRvhSFjYjLdnYnJ3Y+kw45Wkm13YtzdeBHj2rW0tTJDPRrYaOMfEQ0l4derBE8ixmomILEMRIDl+KAkKG7jPQUFzdi0w1Qen+3IL7PX191t99t1DTrHUGjulJAUOBhiGYpADgqF97KQWYZOA5bbIpsl2z6D3Pcd9ilnp6jbG3KiqljjqZKN5avgrquFiZV4dmCLLUdNXYYCsRq3JJESbPQVo2/afT2je3R2qoNdU004+KuFVHPUVdMIVdOqpy0SIG7kMVzG6ohC+5Em79oal4FTcG/YLVR1NFbrTSW6FIKilglpIGBMPLqExqxygMkjZOSx5v3HJhpVuTD0pIxe4bjrr1Rp8L1y8cjTT9PDF1GTkEd+SgPk4yTjGSdaoQfIuUgFaaY0V9aK5AxQIsUFS0owsY7hHPjKkce/bufxIBfpF6ghc77T5pbaVjhpoI+lL1ZRzz3IfnjAbsmB4IJHfyapBW0TXi30dZb6L6uM1RO68Z5lnDRo4UHiFA7Fu2G7gknJyMgtQAE+AuclRDDU0zTVNIyiMj3FR2bjgEE54gED9g1eqyqO5rJV3W6LUS9WQ1XGVeo7c8AhJIgWz7oieI/FSjD25OiVMpsaVgoNrxtbOt9txHOWOFS7xse3Eee4wB3yO+MjzHSLTsH3mipbzWf5tTrGZYyjTTAe9Qch/ybiCMDHLIOAc5U34CSCNrib6ugjFc80UfJqqXplyEPZeOQQCT+Pj5kjtq0+5dEW4rLVXOojqqejagolH2RqW4BwX+8CfJ85A8EY1TkRRLD2W22qNYqase8zMpYCOLownI/pHyxxkdsYIGDoLCaOl2vzMZ+IiMJhFY3Wb3NjOVUhR37asoZaKlloKWWrrKlGpo51gWWFhHBxwGkUHHt+6vfGe2c6tAsQai8QTX+dPjJbYklQ/VnchhGGHvYZOO+Px0V0UgbW3qSgpXht1U4pIAebU0xTr8mIV5CmGB4lRxY9vx0HJDn08dazcEMbsFCQT1HVZyTGFiYee/Ylh2/HVS2QSVsKeoC1kO3OokVREpT4qFUjJQxhuM4diygKrLGQEUv93JIBIzxkm6GNUgBBNU3qk26aWY0scqrDcXt9JiKLlK0YWZ0LSPLLgNhmAJcEAdzorYKVh7YVxvdi3HBRQtdKO0yVE8VIl6R3jNQXzTu/NeKFxyjIiOctnzjVOUZKu4UU0Tb03TTXHdVAdwSvT0kMMcbWCjeWulqndlKwq3sEMakc+RbPJyACCwDMcU4OuQZyqSGST1HojuG50lR8S0VHJLPPG9vWpjeREYPJJF5BQ5PNGA4hlPbWZwbQ/Uitc/Vq3Xr06qNux2irut3lWWRJEo1lZY2B94lPu4oAEBbLYC5zx7jHFLWpPgkpqqRklmpTd9nzS3KpqrlabE69C3QzsqrJMQvOEEgImFHJiGJ5D299btSjKltZl0qS33oX6CzVlNULVUTxRtSRrXkIciAhvYvv7Ow7YADZz8xnTU0+QKcQ3ZNxVNDueO/XOngvVSKhZ3au5ZkdSCO69u3yUqyjt7cADS5Y046VsHGbT1HO4fUS83akqaFayehtE8ryNaqaZxTjkc4KljkDA+8Se2fmdFDDCNPugJZJS2vYTXnZjgH9g1oqhXJoO1fUhLNS2b61Y3xqZ2ojSVtuimjo6BsCQU7Eg9VgPwP3fvDLZ52fB6iaTrvs637WbMeXRV7jFQ+n9nv9lgrbLBKkbUU8RRq5aRRPExJq6rm7NHHEvF8pyDtxVVU9jm9RwyaZ7O/F/T6jVCLhqj4EvePqruTfNPSQXm4ZiggCJTQx9BWXOTI6A+6QnvyPcd8Y1pwdLi6dt4o889xGXqMmalN7LsJFROpBHIx9sBl7Ffz1u5Rm4PV+zvVXatZtizXLeHxtijr6WSokrKGUIal6WUQpAAh6knLkzYGP6QwF5OeHm/DpSlLS/p819jbDqkkrRslvsdo9Sds2PcrWyrS3OVraCmu0XTldvcFnaIHj0+JPAN97PLHHjnzmXppdNJxTV1XlfE6mPOsqs89erO1LFP9IAh2ppKyfbxnjppKHrQLUKskcbyqgJYhPtFJHlVz2xrvdHPJh6FJcKVfR+DFmjHJ1Dvx9xHo9yVkXp/ctk3C32evahttQlA1PWgGJ+S/ayRKrcpsqzLISnBGYsQhHLpR6eLzfmIyat29uf8L4cfUxvI1B4mroG3uaoe+x3uhaq+DuzySiqtqGJq5SA74QJ0WbgeEsYGS0bcs5xrTtFaXyvt/f5C93ug/ufetkoNoRbbrqM3qYRSGNxSQRvT07ANDExjHGHk+SVBJABzkvpMMT9X1YukSU0o6GtzG9rU1xmM8NJX1dDK6GOHoclE8w4v0sgjgSFLZ/Lv+e+SjVyW3xEptcM2FrraN17eksvqK1DBum1K1ro1M7wVwqAGw08rDgFZggySVHkjLduH6GXp82rpvce78fRfI3ucMuOsvvLgxyrq7jtSat29cFkjhgqXWqpolWNzIBwJDlc/d8cgQAxwATnXdVT9o5/Dor2/cFfWVMFMs83E+wKgR2CnC4y2BxA4jvgefGdDKKW4xN7KzTK2xV91sVPdLde6y30TRxJR21Kh2WJlbiI3U4ChWA7DOMeTgawes9fpzVmn01p1J0CaH1R3JUUtxobXaaGhuVXHFBNcqGDpOFR5G5fIF2LjDE5AQYHz1olhxJRc26XYT6kk3S3fcC7S9T73ZapaWnoqCSckq1U1GHqBkcWZnU5ft5ye/f8AE6ZkwQmvav8AXYqOSUQXf7nULvOSuu1ablVAAu0ShckAKEIHZcKPA/D89FCC9PTFUC5u7bA25LpQ1c0Yt8cscMeTylwCSfkFBOBj9v6adCDS3FTlfADALnv4/E6aKN89MPogbz3fRUF/3BTy7K2ZP7/re8QmJ6pBjK0kDYkqXIPbivAHy4HfWHqush0sNT3fYdjxvI6R699OPTTavp3Sy2/ZdqQQoGQ3+5W+J7y4/pusjYEAY4XipDDjjPfGvGdR+IZsrbctv0X8+Z04YowqkMN52lQ0Vlhv1RdK9EpZlBp4W4JTv5Ql0wpZmOEjjJOeROT2GKMtcbX8+YxndJYxTSRVFG/w8qzQv1JH6kUQUsQrKxYuc8RgqQMEfjq9TltRBnbem47yrxVd2qp6x6hMyLRtBDOuAroCQgRSxUklsDDDHftsjKUm9TtgulwDPrGopaqsYiOCvcmGQxTI44n+pwyEHbGM/kc9tPjHuC2L9fQpIepIC7cQCpY4GPwGtUYAWQyygAee34a2QgA2DqipAJPy1qSSQFgqsrAAe/bTChZuVzVc+D+Whk9g4rYpC3teYn+EmgjnCGQdZuPAAeST21inNDKYnVTVElVIrHgwcCRpFJHMnIJHg/MjJAOk6kwQ8KmGWmoKg0khpOm0PXrKho4mkZGZftjGQe4yoYMp7LnvnSaTe72LsXGveal8dCYxyM6goQoXGAOYw3I+fGM9gDjJbGuwDZN9J+SKT6I3pQYVKw/zr3FwU9yB/m/zwM/rjvr0XSf0l9TDl94I/RCq5qL6LHqpJA1QjndW3l5UsbO4BFQOyr3I/H8tY/xWKn0zXxQfTusiC8l7r622RGirIRUnlG8wqVh66gZ5GRkQn3Bh7u57a8EkkzqdivXb5utkt9S1Ta7klSgEis0iOzKCUHFXK81JyQTkHucnWqOLHkaTaQLnStCNuH1Nqb68yN9eW6Mr01ea4RiJjnPEokbAfeByc4H4Y12sOCEFdpmaUmwFbamSSmeSK+QAxjrAtQ9WYFDnCMoAcficZPyxrVOMWq0ART5s1e17vqr1Zi1xq7XHPTx5eGktL2+rXmvbqMqvmROwBLKWBIBbGNcbqYRjK4xqvjyaoJpchJ7fIm05IjIbsJeM0lZJOktTAQAT3jde3fwVJ79vOkRbu0qDa7AKzWVNwXSSkttPNcapIZagU8pBRUiXk03J2PFFXJYnt+Bz2O6OOU+ELbSPm2beNw2Wa4254Pg6Z+lUTUDGSo9w5BgoHdSBwU+0NkgZHfTPy84O3sEmnwHYbBbqt4aqC2SvPQcRRzVBWoq3mkykkixuQFEag4AJAPuLMcAvhGS28/cp1dj9/Nyoh+t1utxUVtZBSRVYqnkhfwWLPJIyxtkKgIlRTIoxjBA0xQSJZYtG3am62GOvipwau5TSSU9Wa2cPVwphR0yeaBAVXioHFQGOAxXRtdgBM3NZaOKqoltu1zet1Us5qr3U0dSzIVKnpLLMGKQAhA78gXPFSEyVYOjLbcGtxX3rZ7hY718FHXzXCsoneKL6to5/gqCbKjpU3XYiJsDm9UzcypALDJCueR1pXASh3Y97P2bHa9tUdduGqF9uV0pf86pKtzIsAAKQlyGInZUIKszHizs+C/FlVKdsP4El5utPBWrXmaOWsSNI4YvbFDCi5Xp8RgJGocrxUAYLeQToUrdsLhCTTV1XV/FyyTKKeSMJ1TGWV/vL085GMggAgjuqnWmEQJSozi6XaGhti/VdyWWo6hWVYqdkcp/RJYjAbPyB+eO3HvpulsI5LUN4qqy39C4LPHW1B6c9wRxG3THcRuM+5Acdj2BCkZxjSpOy0DKGxdeaWG3XZ4mbjxkqF9zZB5cuJIAGcHvgj5DUCGGls6W5isbpJFFmKB2PDLNjMnkgjIwPw8jV1ZA9Qc1NNNR0dS9ZDNxhlizJyJOcHAyTkAjyMZzjjpi2Ae4tVdZV3G8dOUyRyyScGhwQ7DABPFRlcDHcj5Edie56gaO6mtmu1MzySxxLUgMsUQKjC9gHIAyfavkAkd/Os7k2GuAxQWCWGrpjIiUsTESc5i0ZdCThsHsew/8AfOoEMaW+eYVKMLdTQukcg+3RSFAyFULkZJGSuM5/U6LsEWLZBHPbq6pq4Z614pBO8UYzEue3NlORj5eM+PlpbCRVqbRPeK1ZqWHppM/GFEj4xoR3Cgn9n79EVQVtFseeOV3eFiRxkDFVVI17t+GME5/ZqMGijXX6CiudO0amGmo0MbSUiCYzNnuVkPtHLtgsTgd8HOludFpeRPfbsVRV0kYpZurVNlACBK7qxUpzYYUthTk9u5/LSnMLSD903IW/btNQ0mTHKHeokZImJYZDL838FfJAOMgZydHF3uBJUCPSu4UUO8lt9fwjhu1HUW1akyCJopZApjAc9lDMgTJGAWU/LRzi5QaQMXTGn1Dv0W0665UF7tFxq7EfsaKS01EdIxmCAiKoZWY+wNyUkKzEnII7aywhJ+1F7/EfOS4a2Eysq5trWi03ja8k01heneMw3KFG6VRIuC7q3JWbIyrIq8VVRnvpqV+zOr+AGrS7iG9w7hsu5vTSG3zX+K13mi4SCidXVFkQdyrxmTqB2JZW5Z5Y7DSYY8mPNajaDlOM8dN7lj02uyepVwobpWRzVu4NrU7V9TRPCZIrgseTDICB2YyFOorecEr28acv+2tuGLh7XPYhsNTUbZbcV8vSz86hGpuOFb4qaYGRuxBB7BWDNlVLISCSqlXNUM4sAbcto2vbkvV1hlhaSKGe1Sx+6WR0lGcI2BxYDuznAXkQGLDTLjO0mLacN2c2rcNVFRXaSno5Ky91UscsNQIRItO+f9KFAH2pdwFB9i8+wzq3C6KU6sY99VNvkNHsmzz09YKat67SyTiOn+KdSJi8rkCXBGTKQBklVACjK4JxvJMZkatQiM+zfS3atsF5td/qqK6bjo+LTOjsI6SJ4g6iNXwHwMsx4kDKg9tcfqes6m4yxJqP85N+LpsNNSe5mW7fSCmsNdDT0W4PrWoqgFoaBIk+KJ4s2ZwzqEj4qPtPGT411em6yXUK5Y68u6X0Ofm6aOLaMr8f9maJCEl4v7WB7q33v3a6rZguuRrttLarhAYq65V8lfHTQx2+OWJBSKwfLQSsz8ljHI+9cKOTnt4OeeptJcd/+hyqrfIUsclLf7pNSUm3aYVFZV8I4rfI5ooByjyemWy0aIkjlmc5DHwPcFTi1u2Mi96Q27m3XtqzUMFq2rtWlvtijr2iqL1XU6zyz1S4wVyvzB7ZGCoIRcDlrFDFlbeTLOpPhJ7JDpTjSjCNoyzelnpaG9V9M1jNokinJWMyMcR8cKmMBT3BJI8Ekf0ddOErXNmOaV1VCzI0caCIhY158ywQEg4wTnGSMDx8/PYnWnlAUe1fRO7WndPoP/NqO83G7QostFPUyuYzErgMyRgENHEvcKHPIj5BWUDgdZCUM2tI2YJrTpYueuO3HoL/AEXqJZ3uMtdRRCmq7fQwjlUQYYFg2CsYAYhhwIOewDDOldLljofTZNk+GOmmmskewr7VpbfuKpqq9qetSgni6UEM3TgRUYKsipHGOPtMC+9lwSFY8iNY+s6yXTtY1JX8Ls2YMMcntNbGXb72PePS3aME6XycR1deY6ekUANHGYnzIWznkykD247HJ7nt2Oh6+HXZHFQ3Ub+9Uc7qOml08U3LZsVbDZLrW2WWueMQ0Z4oJJiY+p8xMv4gFVUt3yWAwcHXRnkhGWnuZoxk1Zc29QQ1tgrzJRfEcZ8fHRvJE9CPKhCFIJdvKhSxHHBUE5Jtp3YC4qi/Y4rfuKspYrlUvT1UyJHFXw06zhgvJVUkPincKo4pgksFZjg4Kc0/Tg5JX8L/AJ9Q4w1S0yGWv2Vtvdl2loKSGaiqaSMieul5O9XIfvMzMT1HBIZmGACwH4a5j6nqMSWSbTT7eDWsMJbR7AGz/WGw5Lnant0NTQLWcpPiisc8kZwI2cYOUHAsBkZPcdtbJ6c6jNunXbgXFSx2q2A9/wDUO77lqY6N1eCUTGaoaI9PkQMAKD90e5jk9yWB+Wn4sEMa1oXkyOWxSrLjPaKcwUdU3wqBkiihbMUIbAb3dix+XI/njTKt78gcbIEPKKKNaimEazAdqiXChT3+4PJOCO57dtaEqF35BUBEErM6JUyKOYUvkA+csf79HVgWjdvQL6GG8fXCnfcVymj2dshPfJfrlCS9SMZPwlP7WqDnAyCEHfLdsay5ushgenmXjx8wo45T3XB6+2D6KemPpZULS7F2ed1XyAkTbmvjirq6dw2OdOg4RxOp7goOSkjLnA15bqfxLNkTjf0X+e50IYIx3odtswTbt3XPW3mohqa2FS1Xddys0wQBijosb8+oBk9kYLkE5yM65OTPPO6e7+P83H0oLbY/SbppNu19dRQS1trtEKr17rEQ4CEY5qz8VCZA4KgTjnHUf3aKKS+H83+nikn5sDsfa++ybvr5UpaOW4XISJ0quvqOo1FTk8jMWUd5SCOKKQi8uQUkZLri7dWwW2u5dmhpaJ6WIySrUozKEjRnlK+0rzcZRM9zgZI75wT3FYrZWpgivhhjmYujLI+WKkYOT31qhAmooOEjLFABn8NbYxoBg+pcDxrZCANgirkwuc+NakkgHyA66r450aJQuXK4MTgHI1LCA0uZGUuGKHt2HbSJyrgNIJpZ5J1QWueKSrVg8S1LjiPIbmMEcRkeRk+AO+uZlk3Y5DXvDasFxpaBqyP6hVHDCePqVLysQVyoT2oGPuGBKQAPHZdYounbJLcyy61E+5bkyyQRRVCpFT9SnhlLzKntSSRCeRKp5wPA5EZB1oUt9xLFm9uVrammr6uCkq4YuSwRQe55lIUwERjCt5PJj8s5OdbIboCRY+kXA1L9EP0wgk49SLeW5o24HIyDTg9/116Tp/6SMGT3mGPonXU2j6JvqzMFVuW6duxkOuRgmfJxxPyz4GdYvxKCng37NP8AQPC6mhoMNPYqOGGO201IFZiHFIHEodsKEdsf0QpAI/D8deDacqdHUXCFi63zcnUenXciUlqmjR/hzCTG4XJXl3B+bYwwznPfsNbMcYJU4/cG2W7VFbaiSNUuERQiOMS9NVkkl7hhxZOBb2+0F1JB5YyOIY6S2ZKQdm9PqqqucMlDfK00stS0Uop3jcwceIb2RycndGIPHA9v9LOj9SSVImk7su1a+wVknwNRUVdNB7P89pZMSI4V15RyrzwRhgUYkE98E+5OVzyO5f4GJVwdXXa1DvncMjSbghgt0MM1Slshijq62qeJGaWGmpXYBZCyPl5yioELEMSFbb03TyUk8kdv59hU5eBE2jtK3bzu9HV1FwgpLFTQTNURWi6g1LY7mGSq4BA5JQc2UIqfdUnC669OC22EVYWptsXHct8utr2fWvYdjwu6Q1rRzpR9MFeUrzKrSSZdcc1+9gfdHfUtLZsKvA7Xyx7wqKigte3Kast9goKJXeKdoHmqjwLvU06EPLBHgSEZbCo3IlAw1FKNFU7EoPuV7dDJW1ZudOXSWkWtiiq4ufVAD9M54SM5HHsZCSPCkEi5rsHRt1np7tUWCOe81c95+KqejG9ohy01Q6BI4nkLiRI15k9KAIGKPmTBKkFVbonJHt6nulVNBtihpVsF3po2pGjtVMj0CwyVMsYiJqHjFQGEYKyoXcEsD7uIMVl8dikm49qVtxaxwXuLfN4Tp1V5ulFRqbdxiZ1i4EkoJeUjKARICv3SvAANlFwjZE7ZHuC7T3GvqKyqMhWSV+bOp7HGf7hjt+mlJbjthB3Fe1EJqOuqGWVVR5FZllVgQRnHHPcjHbWmIuTEyrvb2qepgrSEiSIKi0yBuoGUEEBgMZXvyPj8fGnJ0KoRq6611RSpSF0jgUFeKKFDjlz/AA7Ybv2x30SoAObetdNVULz1VZLLOy4WEEZ+8AwbPcnwRxB/MjOqaLQfpLfC0pVkkWRCObyZTkAPeAQMdwPn30VBF+v3FBbZxM0hd6hWaKmjAQR+OBAbPYYxn+/V7IF2K9dfaqeGYRQSRT1D9GOBCcL/AF+A/rZUfhgZ7aFyKBVutFz6lRUGQ8adxDJK8uQGIOBknv4Pg/LVWWN+36SGSmkbrYlHZolibHT5dzyyRg/hj89UWONJwkqkMcLSZR2LsQCMjx90D9wGrsYkFai3SGGOE07RyOOoHywPHHdiCPn5H4fpqN7BURJRyz1saxQR0kNQq4WeTirN/wDWGF5fgRgfj89ASju+/B09FFRSCopKyGQh4+vHURFfPbicZz8snGOx1d0QsdGj/mrapkrJUqKmoMbUsLB5COqwJCDv2CKcHA84OlykWkgLcaaqhJkt9sVaZJjWLPVCPohsY4n3MvDiR2ZvLH8BpL3Coit1hpq1WlnklaWrkRkkgjJOAQWUhWZuGSO4APcENghdLugkhN36BDdHpfiZpniYCemanENOccccUHHt94YKqcAH560wET+Iu2200rhaistSXOiaUU5po6xIn5tnivSyCUOcEsAMfP8AEpToFRsfr3bJN3WmGyXPaFwM1PTskN2hp4w8DhAq4RpPtThcAs3PC9wex1j9aKbepGh4240kKtp2rZbNa6Ww76ilsCCqNVBc5LkEgqGYgOqxlTwYrgMTkKFDHHknHJ6sm8LsBw0JepsBd40O1/hltO06+PcdYJpJJp7fStLKI8gKjyKeJXljB4+7WxOcd5qvqJqLdQdl7ZdNLc7TdqG20aw1aUNNSyLVf5nMJlkkchCWHUcg8cecHJ+Wk5ZJ0OxwaGXdUNy3jtS2ViRpNLcqfnNSxFFMssMhQ1BOVPdCgCfifBJXAQ2LlwCt43K13X09obddKpqDeG3cUfwcyOC6AnMeB7QUURjmTheHzLaqEMmPLJpeyyTnGcEnyittvaprNkXbcFzvq2GwOFhEqRCVq943yEVAQcKwUggEkkkD2ltHPPWRY4Rtv7ArFcHOTpGbWyh+tK6CmeWOjjkPF5nHOOAcTliM4OO4GT5IAz4O1vYypGkJd6Cc0FRV2C2z19Cfh6Wiq0aSDpOwZZ56nqYJUHJ5g/POM9ufOLlcbqzZGde01YP+vdpb53RUXHckMtpmqH+0SjXnBVKEwvUK4IfkoJbBBBAAXGQp48+LHowu/Fha8WWerIq+R+3j6g2ivti27bNgorXb54ylVFNb4C5Ze0csUiliGALAHOV7f1s6PpumyY3qzTcn8/sBnzwltjjS+Rm1xwoUkCNOKZHLPfHc/l3+Q8eP16qMFVyUIqxTUCMzVENK/wBlO1OcO8R++O/Y5HyPY/P8CVFIZqD1Nrtr0N6jsU09vW4GFzF1jIInCMrtzYcjIcn7RSp7jHYAaTPDDI05K6GLI4qkHNw7w2nX2uBUp7xu24UFIlPFU3uskSAk5ZhxDc2Csx9uUDHHyGSmGHIpW2kvgi5Ti1SVmXS1wljlRoqFHlk6uIIQpj7HCr3JC9/H4/v1vQm7IrfeKywV0VbbaqairIsFJqZ+LDvnHbsRn5HI1Gk1T4B4ZsPpR6z3Lcm5oLPvK8VNRS1tQiRVLOIo4c8ufIIvfIwFwM5wABk65HWdCskNWFU19zZg6jS6nwekZ9vW3a+1ayvpKFo6OgpnkSCKE8mWNOWAoHu7ePzB15B9JPNPndvlneXUKMeNkeYvWn1Bt+8b3arbIs4sUMyVNQ/SMUp5LxYqxBOV5SAjGMofJGNel/DeifSwlk21vb/o5XV9THO1DekUtu2SKy7uaiqbPcbpEFL0FVViSkd6ZBy4JG/ZE5YAdsfe5HH3TtyZHLGpalHzW6v5iYRWvTV+ADT7H3LtHcVvmoUSact1IlpqksVTI9sjALhWzxJ8NxJxjR/mcWaDq6+X7CvTnjaY13yxTtT/ABddf3tvUlaWVbcoSLJJJPMkFiMkZAHb5ZOdZoTSajGF/Fj3G92wdeNzVFJFSQ0FJ9YTxwyE1HVMXTVkVRHgnkEwCzHOWbGSMabjxRaep18kBKbXuqxTtt5p6Zql6r4OF2YdMUcvUYEeckk/gO/5adPE3Wm39KFxmlyBr/eqOruYqRlnX2ssHbqYP9J/9WtWPHKKoVOabtAqtvDVEZHsUZyIo0AVf1/1aeoCr8Bj099NN1eq18a3basdxv1Ui85hSR5SFf60shwkSdu7OQBqsuXHhjqm0kUk5vY9ueg/0U7B6POb5u21U29d1Q4lplTNVYqH3Du2UAq5vwK8ohy7BivIeY638T1+xibS8+TfhwVvM2HeVyvt+qpbheJJKemhxJNGzEBOwxnlgIOPfOcAdica89PM5bI3KqKtyvdPamWOpra6SWTjQwUxppjFUMVHFI6eBQWU4BzM0QLFfvZ0tKcra4QEpJC7uSk3s27KunttQ9Dt+KFVmeojkqacMmW5yInZW4+MkcFAVVAyTqgqhpoQ2ytNuuW8WegtclEFo6aUTLTBgI43DcgwXGS3z95PfB+WNUyrHba98qaW4MED2+3mNY0po6mSq6TYxy4t/pGI/HHntgdtNgmmC90HLlvCpmpXp6fnC0pJnkVuIbtgYA8nHY5JH5dtdCMdgQAxcvzkkaRj5Z2ydOjEhVq5lXJz+7WqMCWBKytA7ZwNaYrYpsCVteOJGRowRfr6zkGGfOoGL9TJh/8AHS5SoJIJWxaep7SpNGiMoZ1XkmD4J79v3Y/MawzmGfqTebbNuNA9sgSetr4JI2aocy0lN9pxEsoHY+CyjIPY9wOxyz4bYRqd0sl03NtV57nIcQ5MFHUuIUkBYB/cuePPiCBGSSOxA+XN1u9i9jB6q70u2L9ZqhnpoNoq9RJcYBFJwqlVkU0ZdWMgURuWZScN4YspIHSxTcoSdXNvYTJU/gJe+6mlvE9LUWimuThYzMpQdRPhlUcH5R5AwM5I4hRgFVYEDbji0qlyLlK+C59ICeWq+hx6VTzyvPUTbv3LJJNISzSMTTksSfJOc5+evRYP6aMWT3hi+iPTNVfRP9XESkStYblsDdJ5Fj+VR3DEEKR+ODjXP/FP6FXW6Dwe+gtUWtfsUpKaqkiWVXlhpJnRVPEEYjaIlifGfHfJAyNeOSXg6fYF3iit6TTTCWqpCtU0tQLikbRM3EexmPEAlSuFIHcHAyNaMS1dgG6Kdhnp7leoqi3TGmqzMqxKqk5T+n70k7lsj7pznsp7kjToUtgLYWpd6XO31lbDJP8AU70U8clQ01YGJbmyxrHTsTJK/ZhhPb/XIUgh8Okc96JrrYZtlybgs246uvultX4W2pJb47VNLIgWQuxheqhM2Q0QdiYS8i5aMBMks2j04Y1UVv5/wXvLdnENLRUl5elu1TbLTW2ykBrvh7ZSwxyyuzsI+eSKcM6rERHhxHNjDO0h07dt2TZDrRxwzSXVludPAFllrampEyU9uFQygzKy8ysbcGCdV8kq3FVywQRQbdFOSC1ur7hs25tVStEtnkt4Mksc7yUE7orYapmHGV0Qsw6cJHAlVALFzq6JyCrVebTuLcsFFC9xpLdUUXSWSphjQSZkHVnhgCBOMsmQZJQ5DYAGR7Zpt0U3RpFFYLLtqgqqa2T00ERSnr2Wpdo6ioiNVCqrK7HMfIHpk5BOfaEBbMcUqK1MB/VtHtO71d7pA9qnStk6lbNO3wKMJJkkIaXIQyFwWMYYj3g8jxypJWMtiDvfa1yodqW6k61Et5uUEaTy3d/8wuMKOJHpoTJ0+EWEkZlVWMwKAMQvu0Q8oF7kFPYr9DTVS0GzrNT2v4Jc09JVU61IkCK0aPJESp4GWRRA2CCGLMzseK8jUY6Wxkd9xErLhU0m266K9Uxsl5eUcUuiS00S03BemQ7ko5LPhgrZACk/jqo01yGZ/U1cElHN8JPS3P4dMlop0MILA9uqTwfDeFyCwwR8xpzddhfJXgemnuBignFyahQz1JjQPTMqgcQrFnD92C4wB2Hg5wOomlgqoqZHoqeoej6EUaBBI1PwZwPxYAc8eM4yB97WiMrFNVuwvtG6UdRdaSCpkmWMSCTEZxkjBwQSB3xjPfHbTCR5G9aynn27dbytwpbYjyxLBTVChZBG0je5xHjOGK5YDxn8BlLlQxKxQv5rauto6uvmqZaKKFo5K1oGiSdcduiJh7yQyjiF/A4+eq1WVRHRvG9+uC/Y26lfpvBLDA4kCr90wxJ455IJb2jOD38Lk6LSDCxR9Gvke3XK4PMEWlqJ2aLpY7Eup+8wwAP+jUjKy2lRZttTU2/g3TeF2OQcgA/sz/jrQLHSj3Qj9CNIqovxVOjGWYcl7tjIJA4+QSe/5aEYhjtyVzQQyR2SsaZ0xEKpY4UYeD3Z1K9s4wD3/LSZSGJFW5TLT1LSpaZ6qZVWNhPXxuEIPYDhyPjt2Of0GonZADUb1ks9dK9HZKO2zOSAyyzsyKfIUNgDPzyNEA2H9g74Wojjtl1IpYRUrNDWYMaDv7oncHIDEkgk4OSCdU0WnZ93Ltx6PetGtRTTs1RKJlNF/nRkyckRcs5x4x4+Q7YGhdIJBiC3VCbo+uqalu0tNUy4qI6ai+GPEYXp4bJIAyCDjJ8HtrHKXgfGIj+qNphO5GNJEGYRgyqicTGw7lW/Nc4OM/rnWnE+xnmiKwJarg1JQV8VuhQRyNFObd1fe2AC+TggZPc9j88Y0WRXuSOwO3R6v3jYl9raKWrtG6KPpgr8O0avAS2F5CIDGTnCe7249wx3zrpMeSNvYZ604OluJ0m9bj6q3e42esoKimqIsdBKGq6T0jR9x9k5JkOTklSDgZ8DRvHj6THrjwRTlnloa3GKTYV+vcMbXGomMktXHUVjxvHHyVFCqq8U/wBI3EkvkYz4J1zpdfCN6Ubl0spL2mEKK+WfY3qLY6Ksgpele64RVNLVVytFTJN7TIVdG4Kx8sCpOSOWCdaOmeXqYNviK8c/AVn0YZKuWxX3r6e3T+cVxtNBtuGrlpHkqZpbQskqLG5LIpBJWLCkYjHvwFJ5ds9LFkhGCbdGCcJt0kK9nttTS3kp1qegqKHqVJFceIZ4ff08HyxI+6fOf0GtDpr5iIp6jSrfVWffUhqt219JJPUUhhZknEQpmRvvrFjCSOpb3KDgDA865eSGXG/9lHRg8c79UWf5sUlH8cLTdaus29Xs8M4kQRhZUYSIkqHJb254v2IIycDI1qUpyinPkzaIxfs8B6ncbdLwS1tBFbKhPhK600cMqrKynKzEspjRiAuWAORyJHg6TNN7rkYnXPBBUz7crd110dFXSPR3Hi0tbTQdMxzmTCN0mX3L90lxjznvk5XpyOHtbMK4p1HgY7wXuW16yHdNsioAkU0clyuscc60cq4EbCTKdR5FKqgj8EDsANZsafqXB2/AydODUjzzuiptQm+qrJB8TDE7JJcp1DT1jDiGZW8Rw8gQqAZx3LHn29FG69rk40kr2FtVLdXA5CMZbBHfvjtphVEaR8mBckIDnBPYfjq0UX7fd6K01glq7cLlGCGWheQojY7qsjDvxPkqMFh2yBqON9ycEV23NctwMfiDSwQhjJ0KGjipox3zgcFBIHgZJ7aqlFbF88hmht+zrha6H6yrrhZblCD8S8FJ8WkynJ55GAgHYY4k5Pc476S3mUnppoOsdK+QHfE26jPFYprrcpMgrLWRRxIoGMkqBk+Ow8DsSflpqc+Z0gKXY3H04+lS1tpKe2b0NbUTwRORfOs1Q0heXkBJGB2wCRy7nCgeNc/N0Sze3j2s0wzPHtIAerXrHsretrqKdUuFwqFI6Exp+kwOe/dmIXsCM4JHM47knQ9L0Wfp52pbdy83UQyxqtzJZfVC5QUvwtvggokGQZSOtKw7H3O+cnI7nH4eNb/ymOT1S3EfmZ1UdgNNcrrVs1T15lmkB6s/WbnMfmWJbv2OMePy1qUYrhGdyb7lZLtcoJFxWTq48fak4/D56vTF9irl5OZ6yvqR0Z6qaRT3KvIW/u+eolFcIjbfLIvhQJOB5E/pgajZEFLRtWv3HdqK2Wmjq7ncqtuFPS0kLSySt+CqO5+efkNA5xjFyk6CW7pHq30l+gzSCpo671Bv1OAfdJYbPMTInbPGarwY1I7lkh6jAD7ynOOD1H4xjhth3fl8GqHTt+8exdujbuwthUdk29a5o7LRKGSlhkjWBQcktGxLGRs+4zSFiMjt3zryubqHlk5ydv8AnB0IxSSRebdEEUrXKKritLyW+WZbhci/1fCFbBleRAofjyKqFXkxAAXsW0qKc5JIrV3EvcHqrZ6rassVrudXcayrJ4veaNqdIpQ/PqmmjP2ag4ZCGDZABPbOtkcDhvKX6CfUvailR7npXNddhNX/AFtXMYnipmlVVgHFhHNI+BIoPdcZdWHn5lbirb8kvY4uLVshZIYYpaXpAOqq7JIGXHuVsHIz3x2yPmPJKHcBsENt+QHLdOJsljwGDn9mtCxNlWELeZbe7tFPIjOpVirEZHzH562QwksvxTkDz+etkcYFnNRWBFOfONPjAIAV9xOT/wBOnpUU3QuVt0ySOWmJAgSqrycnl21AqB01YGPc+dA3RZRqKlUBPLJ/orjzrLOQSDVJXhqOnorgZ6qqrlPw0KSpEtSBjEbZ8qflllGR+zWOfkKxlqbJQQxUr3Sgtljqa+bEK0rGnkmRo1CFkjKog7YZwwGWLHB7HC5tcho53le6v092ctJYLjIZ7rA8kFtkmdx1C46yStyfi3cjlgJxIAAHbRJxlJOTBbdOjEBuU3vqW+8T02Za342boK/CmcxtHJwz2LSIQeOAuIl9w1thBR93gU3ZmEN0raGpkpIq6qorXMGUr1Wk4wNICcxrxR88VYjsrEdjgE66qUWIt8Gj+uhjb6GHpOYgyx/zv3Lx5rxYjNP3I+RPnH5662JVBb2Zpch/6LFop7x9EP1ejqppqeCPc+3ZGkpyRIDmcLxx37lgM/LPI9gdZusbjhbSDw1rVgy5z01trEenlq6elJaX4a7V4aoLBieKcCgyABkMPeSzHs2B5ptTlek3VXcJivpGgq6pKVFep4O89PiYy/dHKRFmf2gMCSGAPEniANStTUUQZRZaeouE/wAfF9cGOoFFVnhVQinUKOUsbRgfEOhRo1TmkYk+9lVfGqGNR9pl8l7c219ot6VQybZ2MZrzV9ara700yy1dOoYMsPWCgVEbEktK3HBOMNx1pjbVXsC47h2y7Sv9PtS37f27Q7lkguMfxt0u8NdBJ8VM6xkxRhzypip6ZZg5JAYnmSF1dLkhRf0RWwLJQUNU710xWke50tDJHSUqNlnRpZeBMnH2hYo3JD59oODeohHaPT7eW97zDPdWaKCK6Rx08Fa7CAzKM+wF8DgI+TP/AECueWTgkm+wOw1bg9Mp6KwU8u57vVW2CSsFPSVV2qhVmeQZPOKJML9oGPvP3Pbn73IAHaEW57M3BfbTPWUte1wpo0np6k0ziR7ckLKlOZo4GyshRSSkhALMcqe51GixBMd5qL8tuoI6/cKWxZi7UiuYniCvKxdpMBgQVIaUkYYKpIABm/JVI9J7YpysNratudVSvAM3Kup65aud6moRFnWWUFGhYhxgqCisOoFYx5YXGnZBC3167bbtlxp7XJU2ve+3ra7Vot8OKyOOojMjU6h27RqshUlF5EqZAGHgsUJRe+wDkmXrVtKo3VdNt73h2/T0FJC0Sy1u1opekVmjkDRGP2ZiL9IgYIBc4Kqfat+1cfIxOqZSvnr1tvZFnWO+fWdkuoWKOay9KJ6yQuqsZukrkxqMtlZCrAjA5dtBHopy4Zb6hLk88b56Ny35Tbk2rX27dK1jvVxQU9s49PDFQk0GPcxBYNleTYJ7+dbFFwjpmBqUpaos1O4SSbj29bq2ip4KCG3COa41lPa3WWQKuJIooHj7DsDjv2wB89cdwam4r6b/ANzoKVpMAbl39sW72WWCqF1t7gpHHUQ2sLUh+xLIWUDIAPIfgfGmYenz456v7lZMmKcXF7Hn25V3KqmSGslqKUOUillOGdAfaSuTj9MnXdXG5ynzsar6Kbxo7NbbhZ787rbK6pSojmkhLx0k6KAHcd/Y2EDELleKnuucZ8y1JV2G4rTdlvde06DeFZeLwt2ks9XRkTSRvHLUU8sDYMcscqMwHIZ9o8YGT20iE3FU1sMlG3aDHolVP/Nrc9LDHQ3NImEdPNXxSKW6nYq2Ax6fYNx85/I6V1HvJsPFsmqGS9motNqc9WwyLKvGFIbAQyYGDxZuw75AYk+cjQwd8BSFS0WW4VzAU9NNKvj7OMnvj/3OtliKHi07ZoqGlhkvtNdYKl29sEKhFZf+M37cjSJSb90ZFJcjbYrfQRQK1LJfKOHwyqzOGz8xwK9tI9p8jLQv7jqammrpIoLnc6vlkGMQsqqvjB5Nk/u7fjp0dimxfWGqmkLtbpqh/wAZnYZ/XGmOSXcBpt8HEl+ulrdVjjjt8iggNFE4dgex7sSNWnqAbcSGDd1dEwM1dW4VsqIcDB/LuMfsOo4WiKdB5/UmgnhCS0Vznz3fqVC4z8yMufwH7tZngb3bNKzrijpEsV9ow0tBQBCMiE1aqy9++ePj9mkPVHhjVplygDuT03tVdAGoqT4GVfuvFWO6foFIIH66ZDNOPIE8cXwZ1d6Xd20q5Kqlu11iqDH0UrIaoSNwHYJljnH5DI1vg45OUYZJ497Otk3a5bn3WtTX3LbTXijcOZbxTQRVc4OBxSTkgdlCnsx7A+WzjQ9RGsLhDG2n2XH8+QWKSc1KUkmvP/Rugu24KFsVdLCq5yGlpXUEYz94PxwQR47HI15L0KdNUd/1XJWnZj/q5sOrv/1puSrvUZqoIsrSCFI4UVSTxV+QOf8AfHvkDPy16Pos0caWJL79zldVilK5tmo+kv0rKTctppqDeKLbrnCqr9ctzWjrX/pGU4xFKx7n+gxycqe2m5+j31Y/0F4eqraZBuCKh2rNcrxSz0DQVkQuFLPPVpLNVrlmcRIE44PPB74GFwTjUjJ0ovsE0uUC7ftmg3MKK4Wi1189BVwzLwSpjjnWVWPEsMkDIGeGBkDsBrQpgNWVrHT0dDdbnQYdqfqfELJXRhMoMgO/zjJIcZLce2CPGpJ2rKWwx0lnFXUU4Znq6J0afjQVSN1EUKrI4ZgOP2ndhkdz5B1jm3FWh8EnsZh6nbdt9HdM7TNZW28R855Yo5JIYTlu4mwE4hRjyQuPPy1pwOU4rWIzKMX7Bmt8vdff60x1V4qbzCKhmgkmdhC7YCdUKcBQVUd8Zx+p1rUI4+EkZHKU+WE5bZcha4+vBZo6Olg5mkhX3zF2KdRnGTI4KkgliqjkFC9xoHkjwuS1B9wrafSeW87Lm3DHc7bQrFVCmMdZKIYQOKnvMSfd7lPTALdyMZI1m/NJZvS0tryhywXDVe/gTq7a99hUlbRV9JQzmQREhQGIJb+r+PfHbW2GSMtkzPKElvQtRVMHU5STe1icsoLE/u08VZbgv1JQSpNS0D1U4UcXr3HTRvmVjUd/2k6qUU1RabXBDLcLpeTKktTO0RQu0UbBIwuf6vYYzjt3+XnUqK4RG2+Sy9ohttPUNcq+OlmBCinikWSTP/EX5j8yv66Vu3shmyVs5r7vHdLfHbLZbG6EXv6s8hMsjeDI3EhRgHAByFH6klkY022wZStJJAKKif4pYqmT4cBuLtjnw/YvnTbFfMubhssVqrY415iNokkDPGUZgRnlgnIB1LsqvB38A9JwilEas6q3APyYZGRn5DsdSyJFFosyY9uc9gvc6i3Ixp2N6R7z9VbiKLaO1bpuCbqCJ/gadpI4mxn7SXHCMAAklmAA0rJmx4f6kkvmykm+Ea1sf6Hu4heYP57FbRbAGzSWusp6usndf9xHBnWM4OSzcsBlwpzrj9T+LYcUf9v2n+iNMMEm7ex622D6TWz042vXT7fsdLberGiylWeSeRA6kxzTH39zhWGQuG8DtjyvUdTm6rebv4djfGEYKojrVWsmmqKJLjEKClBn+FpmWV4pVbIMJ5EZ7Z5Dtg9/mNY5QbtXsFdbnN79RLjZknrZai2X6sqVzJFWRdaKCUMDHHHHjA49yVBKdu+T207HCT3YMmuxmlTRzXkz3a4QvX3CtnDzV8sjYSQDJ4oCFyQcZ4jA7D8NdHQvAkIUNsFKYy0MT+SW44difkWGq0FoN0UUVIZG+HSRioVGYZMZGO65yAfl4/TGooWyMmNZIoc8mDMxc47DJ8kDWmGIFlGWYnOT51uhhAbIkPu1tjjoomLiNck4GmKBAdW1iqOxzoqSCXArXe5BVI8nULoUq254Zu+NS6JQImubO3EEn9uhb3IfoZGqGAUGRiM4GdImy0ErjaZqCikk+qfrAJEZJhHJ01iGcZYtjl+XDPfWSTdliLfqGtlSlusd1p6ukHFoJErDKsKHvGjqE5MckpjhgEEAHzqtUeGC0+TTdvS19i2za7huS+3LbFExjR7DQGGtjdZJCBFFCoZgzFV+zHf2g9zk6587nkeOCv4hx2VsGVFh3DRXK4T/AF4lmMswnU1cyy1ayY4hGGSOTccFEBZVB9y9wFxlGLXdr+fUJifcfT5LzuG+1FgmpZaOmSGWpiVGD0o6QeZEQ4DCPDj+qVx7s51vg3UUxYi3OSjTblHBGqPVQvI7VZhdXm6ki8IiSR7I0UsOxOXdRka6ENxDGX1uqGqfoU+kUjrxlO7Nyc8eC3+bgkD5fpru4VpgkZJPcPfRbtlnvH0SvVajvsU01vm3XtxGSmm6UpJ+IxxbBAPnz2/HWbrJ5MeJvHzt+l7jMMVKaUgRcbfY+lJRbZ9S93i0SxqsVHUAyNRZIVY5/uo6o6k5izzUrxHbvyY57p5Ma38GnRtsw9tjaS2G+Xu4VM1NDeI8UMLmOSuPd+jMZFkaNlUBS4PbLAIMryy51LaPASTXJqNZaLrb6GIVctNdq9J4aV6inZoFamEZLux9/JD02YykxxHpKgByQwaRmpnFiu1i+rWvZiSnNTMQGmuEdVNVLJKS0ROfacBOQbuqnupHEatKiw6lbte0XG7GhoFrJYKmWGjXoxUiPOqD7RygQCEqSp5kAhcnBIBnzKG/btNaLoiV1xr0nqYqZo5I4xLFDRxSx8SxlXHNeQ9pwFxgBfb3YqFSCFXX0M80dNSTUdfLFSgeykEiyRFGVFjJHAKAhIiRDnIJIzk2UgNDUx0MVxrqexW+e4UdV8Zi2TmOWqnWZUnp+rOvGJm9rFwT7o+ykFUK38Q+OBPqtq3SgrPrTZsNNX1Dytc5zBLIlCkTNUGaWSBJB8S8iuCM4CIF8fdAKXnuFQsbh9W71XbimhhuFrJt6LRwrtyGVLDKGkYQy1xmzFGEVoxGiH7yYMjBhp9JLgVuLsPqFvj1JooKTaFkrbnfzFDU11YIIWaWYyLHT9EMgARGaIox5MxkPJSoB0KcI8sLdmT+tGxan0/3TW22r3Zt7dN3FXI1x/m/M8ghqGLNKGHAKqhjx7HsT90DWqL1K2qE/A/V+5ayuNmtE1TLc7U1sghkgtk7UKSRhz04apmAj9mPdIYz2H3mb3CJRQW4s2PYH1p8etUppBBDLUJHGqsJZAUJiBJHJuLhs98KAxyBg28jRSgjQNj+lNivW5KgO9ZNSyTS09NRW6vjNwRRwYyTZAAhKE5cDyDxXHhEptoYo0bZd9jR2u01otdDNb6mOQfHTfE1CLRvx5PM5VxlQQ54hjyGcHCk6ztW7H6qVCnUUlFuauuq3u2Uda8D9SkguVVJLEnGaNHU1BmPSDJnue5xlc/MoxSugG7FW8Ull2l8D8UbULdeK5zS1c1mbpUVPheSskg6srxnxxJ5CZSXUIVD9Cmr4r4itbjsKFfvjbSVktNddn0FcaaTjBW0pmo2lUNjnwZg0YK4YL37+3weQpYP/WRPVfgAXLc9Vdb7V3Slrq6ihLkRRLOMqnLw2PafllTkAnHcdyfpxWwOtt2NNGN5TWiG6SrcqW2zpHPFW01OlOs8XPijdQKB5YcfJ7k9gM6XKKuqDUn5D8FwevgpDX0k9weBConr7jIzdzk4woVcnPYD9dAobha2y/PVSCHo0yPb1DYkENU7qx8YKsMftxpiiVqZM1ru1fRfWVbNWSUIfgKiadfex+Uak5c+M4GB5J1KRLZTWJqYRg9V2GOKdZm/aO/+GipUS2XrRM1DVdV7NNVzA8gfiGjwfxOFOf2nS5RtUEpVuxpXd1wJKjbcnLzhqpuw/McNZ3gj5Hes/AKv1ZdL4iFrZDSxIf8AR9UuQT88nxpsIaOBc5OXIuvZ62RsLBEM+MkHH9+noURS26tpJAxpon4nxxBB/v1ROCb+clZSHJ29RMoH9FZFJHz7gn/DS3BPuHrYu7iqorw3M2NKRwuCYZmIb8cqVwT+eRokkuAHJsRrvaBlmW24JHngT+g8abFgMVKmvqbbM/G2Q1GRxKTwMf7hj5acoqXLA1OJFbt83qil4Wy3NRZywjt8tVACceeMcgBI85x8u+tChBqpO/nuBrkvdVfI5PqHvlFBmul1kp2XDRVLO8UinOQwbsQ3uBHz76pYcS3SRXqZOG2F6P1VpqhYYLvt6kmgiToJEkk/SiiPLKpCZOKkhsZUjyxOSc6jw/8AqyLJWzRFD6u3TZlwqF2VdrjbLPKSzW+oYSQZJ74Q5AU/h57YJOr9JSXtrciyOPuktN663WGuNY9jsMtU5JeUUrRciewbEbqqsMsQQBgsfy0L6aDDXUTQ41nq7Wb7hpZqe7UFtuEC9NKVlamkCjGEEjMwmBx4dvl3GkLB6fA319RS23Dh0W510lNCHDxyoUIL57guuXC+Pu9s+R2zoq+BSk75Ga8WM3amjmk3VR/V7Ymioqi6RAoHyzMUDDvy+Te45HgaFXHZIJu1yZvBuqy2KqBkkedGOJFpQGdcH5HIGQQPn3A/PTfTlIXrjFheT6QPwFnqrVb7PT1VJUosbrXII04L91eMRGQcklS2CScg50ldJbuUgn1NKkhMuvqxuG+XaluVdVJU1NJ/4KrQx9GmHnEcXHggz39oBPzJ1pWCEY6YiXlbepny871kv8Mnxt6u1SGK5pWCpARjwFV8AD5DGrjiUfdSKeRy5ZftG/qCGjNNUWwyFQOm8CRx4OMEsMHJP4/46VPDLlSGwypbaQfV1NPdXLU9uSiI7lY5C2fzOew/Zq4rSqbKk9TuqK1xsdxpY6Bp6WSkjrSRA0x4dQAgfqAMjyP8NMADtw2XaKCwvPFX1VyufFcRxwdCnpzn7Qs795CAcYQdiCWI7A3b7ggigqWt8ERWlppEBLf5xDyDk9gSfmfw7gDVIge3rb4aFaWGmenjkh4s0NCVlVeSg8mKdh+hLEk/L5iu7CfwBtopxe7iyOWEax5aY0vNvwGFGfcSe2Qc+BjVSaitT4JFansbb6X/AEJd/b9uFNJcYJNj7ZqJB0rjfYBBUzxE4DR0xIZicZGcD8M652f8RxYtoe0/hx+o2GKUve2R6U9P/ofejexb5S/zqmuO/K14jJFT1NUFpFIICA09Ph3aQn2xlsHBJPEMdcTJ+JdRJ1ain/6/5e5qjhglfI2+pm74LZbzt+a30O2Nr0870tu2NRc4OfGTAMsEBPUkZgGAJAwMnl3OsU8ze/Z8vyFtHgTbD6U1cO4pdwVyz08LTCsjspqFZoe54iIFmVFAbDKzEnGeQ1mm9caUeC06NsSrHwkNNTyR1YhHKnWmkREEmRlwngMoJOT4GTnUjB2XqK6ULUdDVfDGnpAF/wBInFTJy8qgHcnGcnOfPfvpqwuXYHUKd9tlNUzRkqyTRhkeQHs/uJGFAwPP5nv3J1rhjoFsHC3Rw8WBw6jHIKM/v1oULBR89kfn/DRrFZZ+auSMHvkfrpscJLKc9zXvjxrXDEA2VTXBv/xa2qCQJz8bxOQdHRCGe5ADux8fjqnsQD19eWBwTpTkg0K9zkd2K98nuBoNSDSFG6yvEGJz2PfIxjVarKAzXFYypkJ4g+cZ7agJFbpa68XQ0tvqCs8oYdm4niM+fwHbHbvnWebXciu9i49Va9t7hAvP2Nnp5FarMtYTyi79SMADmSWAPEAkDsO50jS5uo8l3XJ82/cqjc206Knooaigt7XaVmrLjDLBa44wySxgnjyZeXIdOPkWXJbj20M8Xp+1Jr9wdV7IKvc6a0bukrKG9PU0qQzUdzrTQxGFY3IA+FRBI0HtDAs7lmUcSfbxOWbjpcEvl/2TvZBf93Xmk21QV05p6Kkp45KClSNmlSaoIPNqeMnlGyxSKWy2V6iDH9FRhhTfs8EbdGW2tqEVcYrM0kfWEGUBeRWOSBxJ74AA8592uhpbTAQL3HdxbpaukM3XE6HjMAwBdCRGSM+fIx3HfWzDG7BY+erxB+g76OkYx/Ovcnj9afXaj7qMb5Hz6Gwof9i56rtcaJ6+mXc1gzCtP18krUgZQsoI74yxwM5IOMa5n4k2sGzrdfvZo6f+orKsdj2xs+6XeptgStnWBDb3vaSA00vOKSYPEnAOojWRSvcnOB2znkdPkbS1LwbHHbYktqXSWqe+bpvcFyqYacJNTXaGOmhPv6tQrMg5PIqgFQW6jAgDIYAdC74QFUaBtSkpt1VUcNivEtXbo06v1xCOVTLIyKFgnkPsJEcY7yRkIA2MkgktEi7Q+2rbNqrS9xqrZTx1E8kYeSti+NmcOThRxjblhe2MIVUDK5zqaa5AcmD957WF5hMdttwqvrGnmkhutPUrUYKl+kY8DiylkAyDhUV/BPYa+ASdgFKfclrkino6N6GAXBKeJK+WQJT9KIqhaoZFDg+6QklVHuCqMAalMmwbbc8cdp+B3FVSOZq6S2dGUNVQVUi8eSOVIdgDGvJI0Ur1EGQMnUpk4A8nqHty4LSXK9wx09XSUctZ1JpIl6UMjdTmKcuzdXqPzV3JfvyUeDqmm0VYUpfUr0/s94mpjerTWI3XAUT1ChSZyzTYK8GLRvzUGRieJA4sug9KQWoA1e89hbE+AuN+3pSVcLmaotLVFBUVFTdFj6ccLzvGnCSJCvCMquGJmbLAFi2OGb2SAeRIy+8/STvW9KuoispkslNQ2+ensVdLO8Jp3lkiSWpnJY9OOGNXSJFACyPEygFBx1Qxwx7vdinKUtkL3pt6MS3B6asqLlVrR0wjaCOigfrV2ZBG8dGe2QGcgkjkzcVjDs/ILlK2MSo36PaVm236a3SwXdY6CG8pHTmKhp2YMnVh6dTWTkqH6UzwpwMghBbgzTMQNKV+8iHNw9F9zVs1mk3NaaiKGtuM8tdTrBTt04CI5zUn4bgplnqYhl1blHAq5J+8oeot0HwrMy9N9o1Fj9R6ui+OWqo6N+T3KhtTTx1EXTiVuBdRxilWccihY4Tt2PIkVY6bvpqC51LQXWKWR6NHWWTrFZ6SFI2kjEca8mdcZV1PMrGjeVDZEIRK++wWu81dRXSRUFfQ/ZQpTKgiijSMKKv3IGPBeLhuzugdURGOQSV7AtjjNt++Xy21VPcZY6lqKWWtNXbqaprK2nmDMolNMJlCrKsLSIQvSw8kZb3Asa8IWwHt641tXZbVvHhbLT8XXxXCvtFHaI6pKuH7r3FzPKxjhMdSY1p+Q5Sj2hV5EXJVcaKS8nG4/T4+pN4pLpQ7bWptvwsRiorNFBaoFjVJ+iCAzBnw8TPhhkwuuMHloVPSqSD0p9wpbtsbjnk3KKGspaOnoYmrqigqqSSlguE5CZMtLLyXLCGRF4BeXv4gLkquwq8Fnd98sxpYanam2aral3ZqlKqilQMUgWNEZw5B4As5jx27cs4J0cX4Baae4uJti4W6dZCnQSORjBUqvtdlwT0yc5+9jxjPbOMHR6l2CplyrWaumihIkr7iI1hjHbCIq4VP0/IY/PURRaotsrRkvVojzsCVcowOcfd79hj8RoirLPwiOQwX3+Dl/wC4DQsotx0nNcNlWJ7HsO/4f+zQUGj7VWZwjOiqo7BuLjBAx8v1Oh4ZYJNG0cjZUgqQSCp7DRoEka3xSwKWI5/MeP00JCjNZMxl4h47/e0SKaK0tiqZMKCCp/pKxGP18apstIgbbvSYgOxPjDEMB+/xpduy6M03jtaSgMjzvUFBlgwZWXBPy/Lzp0ZCmrQjVtuRJgOGZGIfMYCtg9wRjTdTAaKaW+prZgkT1M2GwsKysz5J7cYx+p7gfM6Yp7A0fK62QmMcyZCF49KoRie3n5Aj9+praJQFa029ihPTUMMP9kRjH4d9MWRlNIhk2vQzMFp55GkduMcaAdz+eT20xTYNIGy7XqVbEZVs/wBFmCn9CD89HrQFFF7VVocGmkPfHZTotSJTP31XVlQxppAvjJXGpqRKZKthrGhMvTUIDg5dc/uznVakSmdx2N+xlmVAfGO+dTUSjuSzRxHBd/7tVqbJRwtnDnCucfiRqtTLov263RUNSss1ItdEv3oZJGVW/avfVarCSoM1O5ZJXh6Vst9HFCMJDSxPGP1LcuRb88/s0L3Cslum7a+80kEFTIrUsTdWOgWLjAX8c37gu3y5MSdRUim2yL65ulciUk1UkcTgB3JALAdwHbyEHbsoA7D8NRtIiXYbaL0xm3HHSTG+LFEhVerVxTZY5ySi9244I4+C34DsdKeWMVbGKDZu3p39Cmp3RWyXL1I3dU7b248TVFPNVpHDX1g5AEcJmIhH4GRs47hSPPKzdfLWo9PG/LfYesEauTPS/phQejnpJbaa5+mG1v5w3xPZHXyIvXkAcAzPVzLwijwSeSqWbvwU5GOflyRzX60rrt2/QfH2NojXvTcl0ullmuN8uyxVSjjS2WzRswErjiGcSMWkOO4aTCqD2jByThy5VW+yC0pcCxtJLxSwLL0aizVtQ8vxldbqky1LKFBSZ5CM8/K5XsmT2IJA5UsjbtIIg25s+zbTrTXUlHE1dJkmuqp5Z5uRHnmT979+e2iTnLkGqG5rzU1KvyZUYk8hEOCHP4j5/wCJ10YQ1CnJkfWV1kEmORwOqOzMB4Ax2xnvrZDEgHJlGacxALGwCgEEkZP9+tUcSSK1MEV1XxU+P2DTo4i7F6tuoQEacsXclgOqvCjuWH6abGCRdgeq3BxJ4n9umaURsovfyx+/+7RKkCfFvoCnLePkTonJUQv07T1aqyclU9yZCF0l5C6I7rULbUjd+TLj3MnuAJPYaS8qoJRKM89Q9okrIYZX4txYKT2Y/dz+Hft+pGkPLsMSoXpobnX1R+G+HnURmUhGZ+DKQOEuASnnOWABAPftqKZGZ3W3Ws3AvVp6Yqpl6SR055hnOfavzb8tMUgLIbbAUq5o61GhaIDtKQCh5BSGB/Xx50Mp0RIaaR62nu7vQy2qmqFpppXkroXTlxwqEQoFdypx7nKqTg99ZnOO7luE0/8AiBb9b32ruqiuVBUy7gvK0fUqa660pk6VRwBeGNDxEfBeTBkH4YB7HTI5FkVcL4fzcCS0u3uI9gvtbuDeFHdA6wVBqiJ6VY2jjjCMxjRpRhypMpT7wIGFyvFSNGR6cekSm7sM7juku0jU3Gkua0lT1XihpKenDJUJxIwzEtGqhlICtyYAKx7gHWTDCOSXGxbdIQqq+3C73J5qqZKuu5LL9YZwWj6YPFlCrlsjJY+4kHJJ7npOEYRVC4tthcW+anpDVMscmOpVpFyLr9wlnfOBjjjABzjv8tY9Sk6Q7TSEm6VjVsq8pCWjQ5yMY7n5ftGujjWkVLc2b1bBH0GvRsHyN1bjz/8As+unH3UZXyx1+iNUUNJ9E31eqLhXNRQQ7ksEw4zCIzMoqGWLJVgeRGMEd+3jzrmfiUZSwVBXuvou7+g7BSmrBW5LTabVQSS19rudnpJIhHV1tUq1FFJKVDQ8niaSQsGUsRnB+7+GuH0ylVakzoOtgtub1X2ldty10VHTxiyTMIpaakpIaaGteN0KiNizvDFKRnpwEMeEbylm5cevG0qEt7h2W52nb9hprtV3IW+CST4C5Wqz3E8Cy4kZ4xIOTHpkAIw4hsEN3DatS1cAs+T/AEi9qVEM9msyUk/UgDUtxlo3oayjCzH75kYiSQLITzD+4ccr94ac4AWONprrfNHG1XVW+3ydSZfgJnCRSq8HEgugPBAT4IHvk5ggZ0NBoY5bLaN2wicVtddqenZ6YtFPLVoqk83KjqOWx3kAXsx6YHkZqu5LPtb6e7SekprzQitpZaNoY66vsqtGkhZTyTmzM0HVB5EuPu8hnJJFlX5PO9fur0etV2uNw3Fd7zuy4wySg0NrjRKWeU9gfiOKtjJJ5LxxwOOQ45t48j2TomuKMxvW5j6sbijh2lt+j2pQxUwDUlHUMUVFJZqmeaRickNhhnBKjAJONOjBQXtbi9Tk9kWKKy3DbkXWS0iludunFbNeamNjWIigdAGMkrAoABC45MSF/AaFyv2bLruMEmyLnDJPSV1BdKi7rLBUz2+lpWmNMsyu/UqAByMjIEZUXI4luRVhx0lsMNXbfU22LdHAkslFeIuktJFUdRnmppIuqKpyHMaGUvGyRry4iNlwABkdK5L1Gh7e2pZauEfFWqioduzQQseLrFXQUHxdPUJCzTcQem0TiSYFjGkmFVQQrRT7FOI6QU1faLaaeYpetv1UdAKC5QrUGrEar1kaUrIVRHXCH/RyShMFeJC6W/gEt+RP336vRXDctfcLjeqjb1qikgrLVSTrNRXIwToVqYoKZgeQkjYlZnPHEaKrrxOnaHWwF7gCxeoUO9rDPWTU1dT3K3dCWoNFVckUcuIeZ5GjVY2K5K54gnDN3UarRT2YWqxcki23crnBNQ7ktNMUWKsWJnxHMrSLxdRI2EOZB1IWYyJ78AjvqtEl2K1Ibt0Wu17I2uVu1kV7dZbtHX2a5T0sdFdYagrAz0yRzJ/nNOXllbBA4dNW7oqDTIW7KZm8/qZRS7RqbdNZ6emqFmjnNLHHGaGolPVZ3aNVUhOfQ4xZZVGT/RGTq3YAgV99qLncayurpGra6rkkmnllADSyOcszAADvk+BgDOPGjouzTtk76lvFwp2vdyq1+CijjjmgjLTVSRBujFL7u4UNIobyRIcnGSc2SLapDcclds1nc96h3/eJbnWUsdKJo+PTZnZYyWyfJxn9+fnkjOkQi4KrHt6tz7LdbjdoY6KlDSmNuXxLxg9NeIXGQPAAH7u2jSrgBvsXaTaUFLSEmJzWkEmUueP7v8NXuLOqa2zIwUPGxGc8j3/bn550Vg0dfVskYBlKRiQnHbKn9o8frqrJR+a2VAPswOwLFjkHQhHEqvF7cqPn7D+zVF3sUpkLO5dWDHsRnGPy0a4BZXYMT3/bq67lHa59y8m4N8gP+g6rgtMlhiLMjF+wBHjwdKk9wyOthSJOqY+oFOCM9/07aFPcszfeMDFVJij4yLhVkjKqwHkAZPj8flpiFyMou1QiuYgiiNcgFFPJe/c+P8fw01Cn8SlWV9ODH8JWzRsxKkOvS4qBkMCCRknt+PfTIqwSjBffCTzFwfLOSxH/AL/u0VFWE6OnS705T46FFjJdn6PJgAMnuBnH6Z7/AJapuiwPNQwFqiN6rsTgExEB1z2yMdvx0xSYNEEMfwqiQOqZyD2yAPw8atNMlUfIIuqzE4Kk/qQdR0Si+tnWeHkSyJniGRsqrd/9XjQ2EQT7fxTyVEckUqq/HiCCO/8AS5Z/I9vy1eojTKFTZjTYDSLzz8sEEflo1IGim1FUykqkZkCD5KAcfj50SYNeCWkgLzBJMxR5w0gjMmP/AKoIJ/ZqN0WWquiWNQIzy/NUxjQJllQW+VyfBBPbV6qKJ4LVUySCMRGRycDh3JP4DAyf2aBzXctKzYfTj0Hucqfzku6iio6ccloamMxzVfbsqliAmcggsDkAnHbvzs3WwXsx5HRh5PRmxZ7Va1uVdJSraq2k6AoLbFIlSsr4LM/VVTll7d2ZQPdkkjGuPPNae4+gnZ6Sh3RVSybmt9NeqJGSaKW5famOQ496ZIXIwR90hu3btrK8soppPYJbDWtLV7knD0ccsFKH9tXUAu0YzkrHkefAye/6dhrHTfBLGi3bZp7eimPqdU55NIwZjnuct5+XjVqDfIaaRd58qfoGVzCCSiHHz+Z/A/ppkcPkjZXkgjQhkLZHjl8j+WtEcCQOqzg1JjAyQVHgfh+et+PHQllWouyRjuQf263xgABq7cCAHuP2HWiOOixcuN/DDAbtpqjRNxbrruXJ9xH56LYIXLhdyM5Y9u/f8NLZAFUXZixVT48/PVaiyazw1N8qhHTYZc+6QnCL+38dZ55oxW4xRs0ram0qe21AqKyFZahQGEdQA2f0+WPz86yS6hyLUaC99oIKO3zXaoH1faVU9WqYhKePGfLMfb4/b8s6pSciMzQb+t+8bbX01mxcoeynpyCBQAc5LN3BIBxgZ0mbktmiJ2c2i+0F+t1UlDYZrtVw1CvPSRMYljhQ5kVpCxUNjBySvbLADOkp+QmUrXHV72r7muz7XUPRFUp3uMtM8EnJ1yIpJGYLKwK44YIx3wcadbjyL5EjdDTbYvNdS1ckzWyjlFQYWqkcrIOzKWUL81+6F7HIGdPi21RRBV7xSyTwmre4TXOndapYeEc7xgkYLRxhiBjPZipHt/E5NY5z44JrS2Jr/wCptmatkqqSjpmu3US4jjKwj5OQRG2AASoySByAbt5Gs76ef0DWREV2v1gqbO9VBPPUH4gzVkNzlkVaqJlBFMgVieMZVuUmR2IHbxoIYskJFSkmhE25t47y3BX0NklioVnjZ3KDkqxYyeJZvujiTlj2AGMnGts5+lGLmr/yZ6vgXNz1ktDa6GiW5VtRAI3QdR0UOrSBnBVO7Dmo7lm+6B8sa3YXrt6UgH8wDb7zJS1Uk4kdHaJoyY3KsQRxI5Dvjj2x4I7Htp0o2tgY7MchuF7pZqpqyaEs8B4HPERkY6YComFHYDtgYODjXOWOpqjTqtCSGUVUxdDxKMnEtg544yfOcHuR+HYEa6S4EdzcfV5uX0HfR0+c7r3J/wDg+t8fdRnlyzUPoKyiL6NfqwTTTVedx2EBIOIbutR/SP3R8iR3APbXB/HHp6S/ijR02+VfX9hm3TsabelFU0fw9DR0Dt02mSpmq5kiHLB6boArBcjiGx5wRkDXkcPVRg00jpabRjlf6dXHbVfLVU9thqbUwblUVNPDUKDnsHUFuSkDBwO58jXbx9XGS9mVMU40L929OKWWD42GKC3lsTx1NGzrHDIQCSIieC8hgFSPHEeMa2w6vIn7W4Dxx5RNDvDcWzLIbCNs2+5W+lEZilVZIhkSuRPNGshQs4Z1YLjKrkjKgjdHLjybt0J0yW1F/c3rRWXKhmqLXtC02CcPFDR3yGJ3VYe3ONUkXpPmUtxkfDBTxC+dPSj2dg3ISKKK9XKkeqg3JdEjWT4ZzHWvEwb/AEh9gYLhuLcVBHuB/AZvWl2B0tlVtjXzcBgo6yOprqyp4rBI1UKkkMCFXBbvxCvjvkZPYYwZ6qXAWjyaTtP0xvDXKD4qzxzxijk+DqqoyPRVA6YkSUqih+CoqMqHgCXJcjiVIarLon29tmS3X1rjPVTWywUoqA1+jkVVqOAjjqCkp90ju0kQMUYZ06wHgE6ptsnA97bNT6Q2asrZL3TbKvlfydWqeFfWTpxaWljihRCsTiTMctSQVBl9h78Qt/FEI7ncNz3vb0O7NwS2PaVLeaVnoaqSaTrQRxSTTQzwwCTmxLSSIsh5SE85EVsAGJXwTgG7JjpNz3CKhudupblTXqesjj3BLa0pRPLHDARCapgBxMihDGEjZPbxYdQLoX8C0+wy72vdyv8ADRV0MkYnYRVCSqG9ycuu2cqOfM0ysysGbkgPIjA0O6GNWDtqTbjqqZaake91FxEAkt17o5aiEUb9Dk9KlO6GIqMR+4p2B9rkADRJ+QfkCLbTbyq33TdaHaNP6j2rlE3xd0iVkpZp53aSOR58SzL1JChlV0APBuQGRpmuDqMnTAaaEX1N9PN0Vkluq6fbe27darjSiuSj2xVJPDTRAcgaiTJJIVWcdyMByvg6OMo06vbyC02FLb6Z7M21dBVz3afcFFHAjustu6iueP8AnTSxo4enVeeYy5LnpuW4gjS5ZNVUGoJbjbVWGSKsrXNzs3qH8KKitttaL/HTywQuixiorJpcvKWjCxxU/LKcG+7yBMTI9jO9kejt69Y9xBbDafqGx1PNYK1+pLRQrGoV35Oeo55YYqO45HtgaTm6vH069rdjceCeTjYC3Xau2bNcrjtyOWtul9iWaF7sZujSQzq4PBI/L5iVgCT7pJVBwF1rxzc4apKvgZ5KpOK3DW0Ft1gjKVEPxNYrRsKTlx6nu7iQ55BcBvu+TgeDnQSZa2NMs+yL1fUSaVxScmIME0bxsgA7Hx2BBJH5aXQwb7VZbhaKdYo4/YCMkN94kee3fUogTmkrICOvTvEce1zkZHz7HtqUQgExM6zAfaBgyurBT5zn9dRkC/1vzIeWSRmzx5Te4gfh+ehIfpbkrDjzhUEd+ChSTjGT+upv3IBeLchmRXI8Dz+/8dQh8q6JZU5qYyeIzxGNEimCvhWz3AIP5aKwSQ0TpgsOIP4jQMJE1JDH1FDlAD55PgH89LkrYSO77Rxmg6kTwuYyDgOpLH8vnnQIt8Ga7hiaOJzwIDn/AHvuwfJP5H8fw04WzJ77Sz0/VlaVuKZJeExsO5yAf39/OmLwKfkXKex198DNTq80YDs8gVOKhVLP4OeyjOnJ6QaZVqtu3KlpUqjSuaeVuMVQ0ZEchIzlSwHbHk+Pl50VoqmfLZyt1x5pDFxGYX6xIUcuxJ4nPzz276F0wkMNXt/3NBRmjvta7hDLQxzyJFxbPJX4jnyBweQGOw/PQXuFQEgq6OjWohq7bPPP91XSUIY+/niQDnz5/Hxo2n2JQXFhnpLgaeaMUmYzJEJVA7ZBAyT5Kn5g549gdBqKpgmvgNBMkxili5uy8kJVCVPuA+ec98diAfz0a3Iy3UXuWaHnyX3NyLLgcm+eRjv/AO/46qiWVae+y0+Y5IhUZwC59xA/DyNHpZR9+Miq6RI2p0zG5bBkOSp/DscY/XU3RDmmsq1kiiBBk+CJfn+PcaBzovSHKfZdZUP0yWIKZY8mbB/Dt2Os8s6RaiMFD6VzSMpjSRT2HGR8Hv8AgCBn9NYp9Ww9BuPp76Z0u1kp6qaiT6zJ6nVRQXjHjCsfB/MfNj38Y5OXNKbpvYYkkPlVaK3dk61VRT0sFLEBFFCiM3L249zMckeWIPbsAOw1m4LD9v2VTrRhQAQAFVcDHk5Ynx/cdTdoNhm3bYpoBGJVD8QAQMle3z/PTFBsGxlimjp6VYUUBU8EdiR8u2cDWiOKyEM1eSDk9zrRHCXZVerVf6Xf89PjhsllSouyID7gD+unLEUBq295Bw2f1OtKhQAu1t5Zs+4Y/XTFSKoAVl0Lk9z+zRakiAie4AKWY4/XS/UQSQGuF2FLAZplZIfLNjtj8zoHkRdFBy12tc9RSExyMeFOGwWlY+AE8kaS8yWzL0gW12K6wh47ilRWuMs9NGxhK4Hcntk4+Y1lyZ9tmWoux2tV+utprqRanbfSpnjEjNHEem6dsHkO+DnyATrkzytseP129R9s262RzmguVFIcKq1lLJweXyUBHkn+r+fy1IzbBMwvtHc/UStSBrbUX6tdxDT2WmQmCh5DtNPxP2j/AO9bLDiccQCdbIaq5oFqzRNhfRmhMUk4rqaSkrlaCqEkwQOcsCmfIQkYIUjOMe7vq6yTInGOwx1Fqtex2mslDe4LnV087mKAzCmjoQFJDtFGpHFQQGcYPHBKt41NCXLB1WZD6k7qu8Zkp6u0P145i1LdYrgyq06REgK6qMEElh0/vB1H6DUU7ZBYtP8ANKm3dLV7srakUQhkgqLkkK0n2pUMi0xJKhcj3PhmBJz37g25yaji7k2jyU7lZtubhtbS2e8VFvSoL3StqKaeRF6Bk7GolcBWAyrEn3E4GBnVxnnhLS1b4Bel9zItzUtlr7hVSbXkuNxoYo+c1WKRlp0bB9oLtyCE+7kwB7kKO2uzjjOKXrUmZ5NPeJUsE1r6PVuUlKtHRrw+DNY6VFYzcjyUhSFVeOM+AWQ4bOmyxtqwdV7Fq9Xuvs0BltlM22bbX0xphDGHX41e/N5Fk58/OMgjv20uMIy2ftUy22lsI0k8tQHllSaaod+cksj5Ldsd+2c5+efy1sXgA4iL00kT9FY+Jzydcgn9SNQJItU91qA0ixukKvE6MeKISDnIJC/PPgee34arSEQgBlYqxDZ7nOSfy/X/AB1KKs3j1kppaP6EfpDTzxvFPDu3ckckcgwysDTgg/mNbY+6jPLlmv8A8nvDLUfR09XI4iwc36x+F5DAE5PJeSllwDlQwJ1wPx3/AMT6r+4/p/6hpV9apst/kVbrVkmI1FLTqjVMjDm2C3GM8jlWXt2x5OvBRVPdnSTVCfu2eBbFTGvekmoqpEesdIZunTxHGTI6IERmwVJ74IbHg66OJNtKO5bewo2aybBulJGIrlRVNVAOamprYY5OCkeHdlJHFVPu+QYY7a6a9WuNgdiLdtvttPG3ws9NU1FVxRVE8cqkgk9hy5A5K4JzkN27adGTrUVyZ1dLIZ6doJxJRiWQSCmmV+TTceJYRKO3d2XscHHLWyGWuBbjYlV9vksPQrGqHZJJ5YRUdNljWRVU8OZ7SOVcM2B7Q657tjXQjLWthD9ljftj1JEdG1PWQfXbwlBT089HGxeIhg5eVSDyUlShIbv8wBgscCKTND2lHVb5EM1LtukomZqSmjqK2tHwKFEwXqFdw/BeKuIl7O0rB2HJRqUkUdX6OXca1d0rrmlumP8A3tF0mtLPbaGUhQkolUM8UhwVUiJQFVlTKx5C3sEVE28m1b2lFV11ZHYaerFFDc9sxJXmMs4ZaaP7MdRmdV4SMxRRGoUNhQabbW5B4sO8Q09zlq7DFBXW26U4ujX6rljnVo4TS007SJEyrwcRfarhgJmIVQ2dC7XDCs8+bgv9bHS7hiqKaottDU3WYxw2adjbhXw8F4CUs3URVVm9p5AlHBOcDRFLgS/ISqvXSopks7W2FxXQU0MdfcZ8LLVzRurZPHPIYBXL+7LE/wBEZnpILUz7t/1XsVyuNLNuyjWrqGkq45ZqyGSeip6eQxvCgjjbqlUkExZe4KyY4k4KjLE3wRTrk73JcIb7Q7ao7lfbRX7bopZKakMFCiVQizFIqVUcfvFKiksq8nZSAijkp43GlbXLBfbwE9ueq22LDbBSy7bjiUt8NUxUPVT4iAxhDLyeQspGP9CcDiQnPAOqlFt8hJ0V4fWfbU1z4VlkqLVC6tItba6g9eB+CjHTUoJIWdIiULArlsE4XEWJtE19hL3j6l2TcFrpnk29RVVetzFXNHNAOlJElN08dVcOzySM0ki9h7UI/pZfjiosVKTaEbbtZuW7R1Fms9VXLQ1ckTVkcDyJT55e2SXh2XByeX5fs0yor2mt0DbapMYqKCoFyrdvO8ct8g5UsZLELUnK8WQ/MNH379/HjS5Lv2CT7G1elmwrfYNyVlxMprrvGwDM8gkjVGGRwbHkD+l5OCBjxrPKd7DEu5vFno+nOCAen3yskrHPz89//ftpQwPUzwlYopqfqIpJMnIk55dvB7Y1VohUrRDNXSxGBTBzYA8y4Y/LOdXdEqwYLHRXCcxxU7wPgEBAP25A/wCjVW2XRVlsyUrEe6Tt2B8fl4/w/LVlFWe13KKIERq6MMjioydWDQOlt9cSB8NID8sL51dolEK0Fa0gUwTcckcijAf/AI/y1LRbKzUteATHRTj8ypH/AE6C0VRw1LdnbPQlUH8ZF/xJ1WpeQkiGWyXiVzgL+GDULkH89DriXRWn25uV8qrRr8gPiUGSf+nRLJAlClvfae6bNTRsZqKeebK/DfEAumFz7mYKmP0Y5z2z31fqYwdJkN1od2yCqhjsUXuyokSohjKr47e/uO378/hpingX/MU1PwKqWHcbVAEdirp5w/FJKOJJ++O4Dpnv+38dO9TC+Jr9Qal3RXrKWvo6dzNRXGj/ANzMU1DIvDPfGcEeO+NMWh8SX6g35RHcd5S3CSP6yrg7QxCFAtMIfaBgZCouTj+k2SfmdG4N9iWkd0e7KamqYpBTU9yVGRlp6mUpDIR8nRGU4PjsRnOgeNl6kHX9UqOWop6qbZlijkiMmRRST08bK575QORkAkKSTjOcHGq9LZpNl677BKj9UNpzUsq3HZzT1EkmVYXFmYIQoKrK+WBwvbIIz5zoZYXypBeovB9m3xteugqTFtejSWX7SNTcaorHLjBLKWAJzjDgd++dC4NLeTJqT7BGguW06+O4LJtm4QzscUyRV6TxY4qOOWiHAjBIK/iB576XJtbplqvABOwFrqlpIUnoYmb2wuOZj/IkkMR+DEedA+o0g6LGvbPpDNNgyVJ4Ad3DccY+WO+s0ur8IYoGobb9KrfLFyqaaON1ALFgxY/nnP8A0aySzSfcNRHG2emlFCgEAjJXuWU98f46zSnJh6Uh0s+x4bc5mx9pxIVixIXI8jPg/nrO7ZAtBt5pZAs0vHA+/wAeTN+7S62oqw3SUKU1PHBGzsikt7j8z/7NVoKsvRFY0wMAD5a1Rxke58epRc+4DWuONlFKougjGOYxrXHEiAipv4UnDflrQsSRdgmp3Ecfe/v03SiwbNfGlJGc/lnVcEashlnmw5MTccfeP3R+ehckiJAehhuN9qnggjDSL/uaDJI/E/hpMp9wqQLuNluVLcHp5DE00bYeNTkj8v11llmCphe0WBqmVYamojpFeQHqSoSxUDJAHzOfA+essswdbA68bZbcTQU9HTrdoVfl01YAjB7GVR90fkT21mnnpEqzWfTD09+AqqevZqW43JYxGgZRwo05d1jX5t38+R+QGNZ45pZXRUqSNUufo3SWaGqullp4Zr1LKWhSqVwrszANk9yvYk4zg41044Et7M2tkLbdp4KWKproWu1ygpW4mKNTTRSYHLiCCVU8FP5+cEjOmPHF8orUecd27YqPUHcFRU2WCqghog0MtTGvWaeZjlYIhy4gZ/3QAnPk9iuszUVwPTZoe1LHF6b2Vqmqo6e2VTxhquuo2M4XLZIYr4Bx72GeWT2HbTIEbF7dO9Lff69bJPGlFS0cqVtRTU1JmKqIVj0WJz7CH5Hj5YDLZxgtSKoQ9z+pPTFTa5bcXqaZBMK6bmiiHsqU0UfHJ4q6ffORk8uWDoJu0WluCdw0lnvFsNYyp9fSGF0ZTxhgVG7tGxb7NQSoYke7P4LpSLZmW+t5PuGGlprjR0stPRO8JtJaRsSFZFSRQvubuVbkvtIXwRrTgx6Z7fuBNtiBuWyXalrbfab05pkrIEnpYpHaGNzISI+eRwUKyMAD4Oc8TrpYmlFzx/H7ciGt6ZS3tBZ7DaoqajgrqC9TKoqKcSgRmIYI6q/Nic4H5ZPYY0zp5Smrlui50lS5E2iuPws5LxJVr02ULIe3JlwCT3zj8NbGrEJstVl0rLoxnr6qaocAKCzZ7D5KPCgYHYY1VLhINfEGz1AabhybgO5BPLTEiJEAnYcuJyinALAZ/IfP8Plq9PcsuWyGaoqMIyDOAzSuEVR37lvkBjOdQFli4XOtjIqVzTwxsoV4kARH4YABx54rnH4knVKNlambf6ryGb6C/ozIzF2fdO42LMckk/D9zrUuBL5N1/k2q2kofQn1VarmSESX+yRRl5OGZGWcKAfxJOuD+NpPpN/KH9P/AFFRvN/qKmBKiDpr9X0+EcohqGdcjj9xe3eQEspJXB7a8FUk67HRQqXp4WskKVJrKemqEEXKFkcSnHHhLG7KJMgKeLEjGe3cjWnG+5HueZ97JeIPVWrtNLt9JjD0ZIKyoplo1SZVDtF0wxQYPM9jkj3Y7nXpMeOMsCnftPsIbeqq2DVJSVu/pBKm3KCpFtljaZIGpmnkTpsDykcK/fg5wCB90YBOdJlaWm9gkCEjSxI1TPDerNTzVLfCdOJkKJ2EfMKWBycjOe3fzgZJKns7GXY2bKs9PuSkWKruP1rZq+BooqSvpFlqKVXLrJIUBXqcsqEBYcS3L5cdbsTVfEVKLdsVd4elj2+hoIbYrKtJC8BgpOUjMBNIzzYYA8c4BJYlsjHyGuipeRWn4HWx9xtZrbHbanDTxHqUckNAJammmaVXBUN3YexuxAKsfaSfFshT3NuSsnkpb98XVtd4mArEqg8FJdVBZCZHRxyZkXpSMMPgrjGBofmTcDw3ayW6srKGwVM1o2zc6qOpp5K3ogUzAZihlqVJki6bdTsAewRvPu1TVoie+4S2rfqf6zuFqt1HYKqolhqTIbtemFLUOssUqPBUMQ7T8/f0wQkoGc8k0FKrdl/It0u8bTTCWl9Vd0WvcNpmrRfH2vtSFaqoqKzpCIdSojHCFAMMyrJ7m5ZPnROMpL2FpfllWlz9gbctnbW35ao6rbu1odhWuSdRSV12uL1lVVPybMT5cLEuIz2wQOWWfwDFJ4/edkrVxsc0vp3Fti6SSUm3rZXdKsaEm4sZoaNnTp/asGUCPlKrjlhQye1iM6F5NSDUB4tWzPSrf+003Tfd1Ue069opKStoaLjTpFVQhsdCmJZ5EeIRN7SS2W7BmI0vVNP2VZHp/wCR5xvVPS014qKeKuMttSYrHXpAcyRhgA4iYg+PdxYqfJ/LW1W90Z73HWq336N7JkjrrLabxuu8UKNFS099hSKjll6rutXPxYl8KwXpFQO3y1jjg6nLtlkkvhz8jRLJig/YVv4mWbp35uf1UuEMt3rI3jiQdKnjCwU8eEwzKg7cmxk/Nj2/ADpRxwxLTDgyuUpu5D76eUD2ekSnqa2sio6huStTNH8PjBb7Yj3FixIAz2yMjScjsuO3IxVdjtVRfqCtguHw1wpZOSVqnqGbj91HXkpYEZ7juo8EjtpWqlpDruaNbdz1MVbTMlPS1MrxFPZG3PPY55FMsMds4/PwO6mMRtO1rlS1FvgkKpSVDyBTmXumWGMqB3J799LlYSHb4SKd2X3MWXOWA8ecZzpLkXSBs9LAgeQu2QCpVk7YHgfp2OopWyAWpTiGSJ4yjOGwYipUk5znGnlld4mlgYu6HB8MPd27DU3Ko5WqqabjEkh6Y/of+41dAn6aufqclgUPkHAJOP01KKsrwySyO5z3ZvvHPz8/9A1VFn2ogdcBxg4BxjxpUi0UniHEZH5+O2gouyNi6oSDyz+Xn9h0BCL60kpySA5HLOBGMZ/POgvcsBXy7zR0zhoyjE5Csxw3nAI8HQNtom4iG4tJd+LVFNSVariFnqZRzyuQqgee3tHy8Z7DWWabDR96tHSPR1MApDIh4tWitRct/U4KrEccnlnt3HnGs9UXsK+9fUOOyLD2obhVU7SLxVWkePwQUzwBHdhnuvYa6GDBr3YE5I5sG9rZU0EOI4K/4iONK2NQEnRFAyZCQwIJxgL2BXT5QlAWmgveoLJdUVp7GtZLJEZmrJokeOZF+YyhJxlQWBwSfGgU5xfvP9S6ixUgte3q2X/Ntn23pRsw4COOZ5fb2UvxjCHJBzh/OOOnvqZribF6F4Ca+mey6+kUHbLRVbJ9pwV0AbPYRsJe/wCpTH5Z0H53Kv8AkX6a8HyL0JsslRGIba9OgALLUSTOxbHcch2/Tt+3SZdfl8/sTQhrsnotbo1DMrwP3I6crZ8ePGNY5dXlff7BKI22/wBM6amHFZJCAcgcuQH7xpPr5GFSQ1WvYsKFGHux57Y/6dEpt8kGyh2qnbIUD8x201Wyw1FY6emU4wzfiRo9Nks5cKjd/l89TQC2RNVxp8/3/PU9JlEMl2SMY5D9p1ohhZClPfeJOCDrZHFQLZQnv7fMjGtKgkQG1F2Mue5Oj2CKXXacnzoXItIhmttbUqvw0TylvugL2P499LlNchFCns9SjPVTuQkZ4si+c5xjHntrLLMGlZpNHSifbvWqqeGOlp+xAk5GYgZOc/s7aTrvcKhPi3FBURVJtEQjknch5IgVI74ZcDGe/wA/lrNPLXASiiOntMyU8tQzhfBbkcsM/L9n46ySl5DJLPt+57mqDCiPFS9n5OhBkXJBMZyAfn89ZZz8ENDsNqsNqgjgo1qog/2bx9+q7jseQwMqcfdPt7fPSlpm92DY8VW6bftyOOlsapNWsRJFRKojiyvd+bnAcgZHFcAfjnXWhjilcTNvLkz+8epu6LveHMdYIqosI4kaBxBDlfDFyoGAcnGPP7dPeSVk0KgPXXObfnwr2qSqFvo4JWr6iiDxmQ4If38wrwnGe4BOcZOq1t8FqOkArf7UljRknpo5qgG3SUbSdKdUPuVokweXHJJAHknBxnQaVyEKd/u99e409lqr89Nb0Y1MNFDOrTdRiFDiMZUsAPzJ4kduWpb90tJFavpKmOZZWljkq1Uv8XV8xXADCjAwAG+ZBGMZ1Vdy9hfrN327bMDhLHVyzSStIa2tTJ4g56Uz54s2fcoRR+LHtnTFC1yA3RnFTuX+dlfVz0zx2xVgMYpDnFRGx97MWf3MSclPu9uRxjucseiOxV2w5t0z0cTyw9OOUMOrMjcGYKCOJkPcnyDjCkH5+Nc2cm3pG0j56teoe1ajY09oipIbvfLjSJ162lJVqOZXaTiOXPkvLIK5XPI+DjW/oMWTWpS90TkkqaR593Xuas3Ndqi53OperqpgqNLLxJwFCgKFACgAYAA8a9FCCilGK2Mrdu2CZZUTu/A/jj/o06r4BKz1KP8A0Sv4YJ/16JRJZ2Yo5WUNUIgPYmR/H939+r44QV7hy+VtEXggPTlpIIgIDTIImlPzZhkhVJ5d+58Y86XFNtsjkuBdlrGDAxZQg5GPHn8/PgaakhbbI5I6usZ5JS7mRi7NI2SzfMn89HqSBo9G+qQ4/QS9Fh8xujcQ/wDvfRoE1f6ClNHU/Rl9XhKEaNb/AGNirkAN7ajt3B8/h2z+I8687+Pf+J9Ua+l/qr6/saXt71KMFc8NFUTzRvG7l6iBisRwAoRguHViAOJPYsDkY14qGqKu9vudOkxutu66bcQqrfVRWoiFDCgQMidwVw/Mqw7e1lIK4YEdtNU3e6AcaM93F6BJfqaS57XZrHN0+mbXUTsyoCCphz7gQyDHfAIbBJ10MPUOPPAprsY3vuwmzQw2irjntl0pq6V6qtjUS0rUsqoiShlIdsPAMIAVPMsDntrsxcJxtCt7Jd319ftXdbfDVZuFBU00FQtRabuUVVU5MR5mRGHNc8GGfd8sakEuaDvwAqP1BZdwwQS3lIbnURJU1AuFOjMRG/MQwvGAoR2USce3dXByCBrVGD0aktgdSurH3fHqTU7asNLRyYprjVQR/CvSsaqa5qMssqSAlO79uSkAdx3HtD4u+SN1uft0b5rNx2awbjp6m2XmGumq1E31ciyzVHUjapE47lZDzRQy8SM+1m4gi5Np0wE7GXcS7dvW3VqqWemp4pameYPuGVJKiJ0/8Hip4lw0SOoVWmxyJUAgnyNsOgDWeiO1K9I5rOPj2aJJGao5+3h14wMeCsrRYBZlKuvfsw0Mm6DUUfNlbKtTVtNT/BbYts1bmsjhrKRzJlURleAo5ZcKs3LDDA5fPAKm29mW0j9vix0+4du19JuazxWK6bfqHVJbTCrQESqxjDceTYJBLdwjcQ2eWdNhLRsnQuUbMDslTWbauVNdII8dCRBJLAqTo5BDcPmCDx8HH7NPkk0ITaZvWwvUHb67q21NdpbBb+r145ai1Ur1UVUksaxxpPC4domVlRxGQ3JnXuoDZw5FKKcoI1xae0mFfUHaXpR6H+nctr3tW/zp3DA3+YW2jKQ3DwXSB5UHMRhi5aRx91lXBwo1nwLqs+VTj7K+wU54oR0rdnl/dF6O/WI2j6eptqyTYQVU0s1ZKCG95NS2FxkgdlyB2B7nPejGOH3pWznO5u0hKp9tLHK6T1EcUisysHB8gkHHbv4/LRuVqyqL9PZ3R+MaJKAcdsEH95/D8dLlNUFTNAj2UkNto0NmmqJmCEV0NSpglUk5IUdzjkgPfsQQc9tIc0wmhktFloKujp5qyuSkli4xlKVQFQtnuEzkAdsjsBnx20lsYh72hSrRSPJFJ1YAzsY2T3d8HkDn8WIwPw1Cx+sgZuEf3gcAcjj5/wB2qos0W17oKPwlhR4icA5Pt7Y89+/bzpfp+C7CdduOguNC9LAJKdC5yx7n9cDPbzjJGfONCoNBAaopWgcdKoiqxxDF0HYfh+3GmpbEIXkZwSUOR2GB3/M6IhA8bKQCjoG7gMD3741Ytn4gKcH734/t1AS1Da5jHT1UaRlE4CRB7mYliCcfLPHtn8NWwkd1lL0KiULkoDlc4yR8s/LxpLRYEqaYk9we4wM9zoaKbOoY1MShn4FB7mYdv0GNIkEiKo6RjcKVBDAceef3nSWEJl6qIVJ5v02Clk5h8M3jAK5Pzz4x5zjQNlp0IdddKeR0BlccGEoHNVyVIOAT47E9847/AJaB8EsRbfHfLdPdJKq6QMaiSQM0z9YEFsrII8jgyqoXGSR+g1qm8UqcUKTl3Cdv2Ql8hmlesoLir5EjrFl4zjPtBYAHuOw/HWd5lDgurCVH6cQtBAYiWmCBZzEFjUdz7cKxyOwOTg5yDrPLq2+PuFpGS0bNm6qsZ6kuPDNO2B4/1eNIn1Umti9IzWbYPQUgYVWkDt1ByDNjGcaz+tJsuhsodmQJ/QhYHzxjC5/dq7fksNU+3FizhMKe5UZwdXuymEIbIgwOmD+Z0TTAsIQ2qOMZ4AfPRKJLL9LTRxnuP360xgSy2aiOLsSNaYwsuylVXVEBx3/brSsZYuXK+HmcH+/TlBdwXsBpryTn3Z/LRqCBKT3ck9vOmKkWQSXF+5OQNXqRSRUmuJaJiuSw7nJ8fnqa6CqilS3+CUKHbMjP01QH5/6tTXZFuONuoInpjJNA8vTBZ15d8fLtrNKW4Y67Ep57lD1paYw0kjcYpEYDiPzH5frpDl2Lpl5LDbqSrlpaeRDT5aSprS5Yr8iNZ5PcJGWeoF2guNwpHpJJ/goiYaOmjXph8nuSvjPbyfloG74CBVj3xdaLcNFS2eiopZqaRBUGRwvSQ593Ed2xjv8ALSpQpWy1IN1toprrfKeqqGNcaNm6caSYpzIfkwX75Hy+X641ik3wGapZVo5NrZEq0k0bZeeVXbhgjsAPljI/adAoJr4lNlujjmtdskNREaSOSRVRlKyvIcZzyI5ccHsBnGnwjp3FSZXeurbNFT9qKa3KXlkpQn+eKWDcF5EESryPjsRknXThvETZkkpnqUWRKo1tXXyPJV2ZzJLI754CMuD904HtJ+Y/DOl15GGT1F4qdz1E11u1O0qWtpLfYonjcKXhyZ2Up3LSSLwLr4EXHsD32JvFCMOG1b/wLrU3JlDdu77r6iW1by1NVbatFtilioYduqJWqKqNTzlWUe8xtIeKovtwGJPYaalGDjjfLq/git3bBV4ka3bGFTuxWS8x0xE71kJbqSmI90kyOmwYr3QeR576VFXl/wBrzt8iNrR7R3VXS3W70+a8xXaorK+OnSOQmoknnVeADsyNgRK0px388uwI76r0nKbS8haqjbM7vu6rxfK2GnlqfgIBFye324nmiKAgDSHJ78mJ7BfOM61qMMcXKKvtb7/QU3Jumyht2509NU10U9b8LQAFGncNKWIUll5AZIBwM98aVmxOVKt32LjJX8Cfcfqf8Zamt9qkHwksqvMahm6kgXB4hR8gcnPfznQ4uhUZapp/QkstqkJbXWhnll+KqQiHMmYu4znJ+XuY9vHbPc+NdGOGSSoVqXcXK25c6t2hUxwKT0lcAsB8i2PJ1ujCl8RNkZkWanYyzv1gRxXgCpGO+T5B/ZoqJZEAAueXcfLVF2fi6h/aSfwJ1CWTUiq5ywzn+/QvwSwtSUy1JygKQL2Loe7kfn8h/joW9JOSULKsIEj5PzJbUfNko3T1a/8AyGvRvvn/AG1bj/8AwfWhcIBjf9FC/ttr6J/qvcFNQvT3Tt0M9NKEdVPxAJ7gg4BPbHfXL/EsSzYHBvujR0zrKmWdr7xqKqrkYVtIadCEgWoqoVbIxwYcAAvII2QPwHf5a8dPAo8HUjJhefctOvQuUkFSZ+uk08wWR4Kl0HYM6LxdT7SD5I76yOD3CG2375p6aySJQ1tvi6dPEalHrMMshORzSSPsAQW85+R+WXRi1t2BaTE31VuO5r4XpbrC8duoUjMdU8cbLIrsylg+B7cqrFe3E4Pk4118FRQmS3M22lcdtU9PLTbhe1x0bFwMUQSrlLDHJJFHgHwMZAB/HGtbU2vYBW3Ibu20dqVNNbZKGyX+rrAivFWyI0aIucqrZHvYdsYOAe47nGkfmMkVpbC0R8Aym2FQ0OLilW7xEmNIqqR4JIWIOFU4RoypJIK58HIIyC9ZWDSQCq7/ACelm6qeoobLXVcUdIkdwoatljjmfIPtkj7uhP8ASXBPbuCDroY0px3Yhyp7Gq7e3Ftz1d25tiGvrYLfuuG1vRtS+2lMLRTcIJ5p5GCsCGIC5VmLMR41WSEo8bhRmu452v0s9Ra2/wAVwD0W6IY53gcQTLNTzQupMzKAQrEiVjknPI5/PWJzbHKUPIVr/RKquL7Z23VUVHW1DUk9SgUBAlNGpxU9WP7QxvJKiBSDmRlwTxOKqTTdEeSK7j16J2bb1gqN136yrb7Ls6iCWKnuEFTKsV2ljPCaQdVuDQxykwRv5c8yMAavNgyPSluwI5o7mQervqf9Guhmqrh9VTb43FVGMtU2iSRJGDoDl6jAQkALlcFiTggEa0Yen6jZSdIXPLB8Lc8o33fF43NXyzWe2wbXp2SWBkpJZCzRuF5I7uSzfd7HAPc9z8uktGNb7mZ3IqUezzkVszVNXXtIGkd0JHMnJORnkc+c/joXlvZF6RhoLBc6ouVmCxl0R5PilXse+CT5GFPnt8jnWVzSY2mEaT0wrFr1ughdXM5aDNTC0ZkHckh/aFIBIDcQRjAORoX1Fqi9Hcb5Dbdz2ZKyu27V01zLmJFt1vcRyP7TyLiQA9zngFPnGdZnNp7MaknyV57ZHQPUUskdfT20uI/jLlaKlYooz90jiS4yxC8QCMkdsd9WpXwwGc1tqis9ynpIXialR16LQNI3FOIKjLAMCB2KkZByNFqsserBbJhBE7GMo3yWQMT+ZHnyDokyGgWiMqiFlycDuNGmiDDTNg9/x+fz1ZC7E/LyoP4fkNW2QsxvxAYZDfPOqLTJ1xxJ9hOPusM41Aj5xNS0UY6S98KXwvc/mfGoDRxdaT4KslhJVghI6iHIb59j+uoAWtv1Cq0qSO/RYJ1oYnKmdFJPAdjniTzAwfunRFDHedsiSyR3SGsoi6whxSCVeusXbDsPuyOMnKoS44k8cZxJR7kvsI7Q9WVlDLnHYH56zy5LB7SdN2RsAj8yDpDCKzq78iQAOxIU9uP4+NZ5BLghutHBcaNlpYGgl6SjlHKV448N2X59/wB+skptFiLe9vXGkukhjpql4Jz7FMxkiIK+7Jby2fGR20qWcGgtQbYEtEsLUU06sqsPjUE2GHz7+cAkDSHmbexZbtGwGWcmSICKVsvwjUHOT3Ax2/6NXrbRTHmg2KkKngF9q4HNcY0pxsoIwbWjjHERAY+ffVaA7RehsUcQB4Afs0SgWy9Fbo4x90d/y05QBs6eGJBjAGnLGyWV5amKAeRp6xahYOqL2qEgef11pXTlA+TcBDdj/frRHEkQqz37mD376fGKQxIGVd2Zh5P5EHR7B0BqqeSUk5OluSRKOqaleYAu4CZwfcO2g9RFUXDTwoWKkOgPkfPQ+oXQRtUENTwjdlhR+zGUBgo/Eg6W8lhV4FqsrbbU1k9FFFJM8WTJIy4BHyyM/P8ADQeoiUCa+3GLpVSQpCMho1VcEn5ft0SkSjQdq7dudwtj3Cohq0qc+2GQ5EkfzJGfH4aROe4xIf6VYYLRT2+rkaGlVeK0calVLkdiTnudIU7LoUt5fEmy1VJbYVgnMgllmlP2UYUdifxOPx/A50S+JTR56qL1V1rVMFtr2rZoZelU1sSswiY+OAIGc/u/drZoSVCOTSPSj0iuFUVlrqj4eGtBWfEmJ589xyf5DGDgfidYsuVPZIbFNGw7T23R7bmpRHSo8lESMDiYwmCOKr5P451k0+C7sc4L7RW+CesrXjaQHlGCCI8fLkD37nA01QsHtQnp6rzXKuraarphb6WOdunUy57x47PxAJC57Y8+NaFBR3AZxU1v8945EpBWRwxQr8DNSlVM8gyGyxJIQHB8DI/32tCVizKt3bvp9vTXmostDFKlspZqg11NIrUtO8SFnd2QksxdW4oDk4y5AwNWseqSXloNvazPrulJtr0/itNKKis3A1t+xqHlRhLM0RY98+0GZ2woAzkEnOrbUsrctk39gntGkJdLveg2hZJbJQ0k9yufwscKQIJI2gKBQpn5D2AZ7oO+QfOmvC5SeTI6XkHXSqIH3dcqbcl5t1HAtU/UquoYqpOSiBADIWVMnizKij8AW0eJaVKfhfuDLd6V3BG4blRR1lSlZFxSUf8Agq1h4IMEgtxyCFPy8jQwi+UVJoz26XGnr0+NiQxvnEcQJAki7AgkeMkFgddOEHj9hmdu9yG43y2tbYYKYSIA3uTHHgMH2nyDk4z+mrhikptyI2qpC9OZKt5ZmQny7dvmx/ID8NalttYBONsXCSaCH4ciaQAiMeeP9Y/gMkDUeSKTdk0t7liHZl0lhpWWnLfFS9OEAglj3JOPkMAnJ0p54JvfgLS12JH2lVClrJ3DcafmrngexDY49x5Pn8hj8RqesrXxJodNkctjDVCwxpI3TjDOTjGScanqUm2ytPYoT0BigkkCMFBKEsO6/l+umqSboDSy3S2iesjk+GAeRI+ZQH3fh/idA5xT3CIKhJ6dDFkqiZBLjGMeQPxOiXO5TK6xzKuM+PIz31G0RI9G+qylfoK+jAPkbp3Fn/8AZ9OjwgHyNX0Xgf8AYi+reJxSn+dG3gJ2cIIyRUANyPYdyO+ud+If0fqh+D+oi1JuumtKvyordco5EWNE+HUqO4IYEse5GB2ySSSe+vJPTLbUdNbHVgtl6vDS/wA3K+ksAWN4Xp6irakV3jb/AEYKyFeRBA7qB2wToW4cNhq+wLvVfcpo6uBZLRU1Vo4vcKVLrT8+kZI4jyRmww5H7uT9/Py1qx4lSlLZPhi22fd8bge5VNsobpa59u1lREsq009HF05WIHujljbi0QH5ZAIB8afix6faUkwHK+UIlM8Fyrqi3R1lt+IVGDBquPjGRgk+TnH5Z1plGSjbWwKabo0u57suNv2uNy0NxoJKZ44zUT0txiljZyOMmUVlK5IyfaTn8O51m9O56JLf7jda02hBr9y3i8Vl4qKmno554KZqucMYoOEXJFDfeXqHHEADkx5E4OtsIR7MztvuIstbR9mLU9PDnCD4oYQf1Rlj+v7dbY23wJYJjobRVyt8VV0zl28GpU8fwI7+R+ec9tO1TW6QDimEqCt/m3Q1MVk3pcbPTVCOJ6ejrmWORWHHiRGRnI7HmoHjGRotc3zErSkWP+6ruiC33Skh3vdFFwWnpql2uQYyU9Pk08QYHkqoWYgKVXv3GmXLigKiBp6Oa62kvJeOvabZGkUUFVXAogOSFSMuR3PI4UeeXjV65fUvT3CG3L7TWifqUhtRZFPvnaMSk47kOWOD8vbjPftrPOEmuAotIaLJum11d5pYBQUNVU1DKscHxEX+kJwDycZDf8Y4/MazOEkr7DtS4CNvvW1o0lSrr6q210cjtVQxPHzwrfdz1OK9wAQQfmR2I0LjNcIlo+3K/rZbmKv+cMNIKmPqw1kVLAeXtGD3Le4fdIwc9z+GqUdV7WVwEoN80LIyV+67dXIZF5JxjiCgjuygqpyGBOO4ww8+NKeKfaIakEaDce3qyfqvX0tBcJEMa1dFT05bscoQWkHTHLH3FyACe3zzyjJLcYtxvtW2bluq0UFRQXWhuoETR1FL9alAuOzco3cdRSAW5jGG8djnWSWaMLTG6G+Dqm2M+3ZJPjI4epB9mXZ1YgkZ7sCwJHyxnx+41ni+CaJIbLHt6nlgjlNTbqd1VuCNVKFkIOABk5BI8Agfro/Wj5K0se6Ta1vDcPrSOJlX3RyyKCh5Y7gn+/Oij1CewPpkLwU0MzRRV9PIisFEnMKCfx7kEa1Ryp9ytBPFHGzFfiqfP5TLjH6507WgXGiblCjZaqgwSf8Adl+X7dFqXkqjpammU/8AhEJ+eRKv+vVNryWfetTyn/wmDxjHVX/XqtSXclHEppEmEclbTiRhkKJEz/jqta8gtBFLJHwPISSRNjLpj2j5fPv30p5V5BoerxdLDetr0IqZeF1hgFPUmfuskqyApMJRjwOo2PI6xU9zo3mg48g0xFhgokk5hnbge7RuuB8gQxOe3kgj9NZJZI3yEiCS20U5ys0KknJLyDkc/PzpLyKuQkVHs0OT/nMOM9/eAM/t1nlkXFhES2FA54VEJLeT1l/16yya8kL1NYYX9rywKoAAxIo/brO0n3IGaXb9MewmhxnOBIMDRRigWwrT2aljORLEufPvUf8ATrQoquQC6sFLECOvCR/+sH+vTNC8k3IZJqRR/wCEwjH/APlX/Xq/TXksoVN1pIs5qYO34yr/AK9MWK2FbBVTuijjz/ndOPy6q/69a4YaQO4FrN30mDispwP/ANcv+vWqOKJW4Eq920vf/Pab9ky/69PUEiAqXdFNJ2FZT/8A2yf69W6RCJLrTzFg9ZDGQewaZQT/AH6W5xXciRNHVwVEhRKmAH8esv8Ar0l5o1yaFFlyJ0aTppLTvMDhkeVeP6edIedeQtIQAoJYkenlgU8hHI7yK8cZPzA5dz57azyzLyTSWnt1FLEnSlpw7+0ShgCfyPftpHrLyWo/AuJBQ0kAR56Z6hVKqOrGPd+OM9v26GWdeQ1H4Hc226SKlSapr6F5JDnoLIvMg9s/kNB6q8hU/AGkpKa0Mxqlgp42bvmRckDsD5/DRxkn3KaOai7WyOqXpRQVVOrZQiZGC9vn37nTdS8lDhDuFbrSKRUoMBQFnlQcRjJGAT2z4/LVtp9yI+VNdHBQF6OqgepVxwnMiYTznH/v89LtLuWZ/LuuuzfLPJSJWwqjCKrBWXqNnuEHIYz389tNTS5YLsK+lPoFHAKS5XGrhlpiTOlvZwI4sgAK/H8gPP7NXPK3tFi6RpT7jtFBLF8NJFKsTsOmkg4zAfePY9wP2aw8cBovzU7XGkWunq6WktsSFSTIgGc8uJx8u/49vnp0FfcF7AEXWPqqGrqOnoC4d3Eyu4XyqqCf/brXGK4F7i3J6k7Stt/XrS22puAX4dIKmtiEQVhktjlljxOMnt3wfw09UuWC7Yibv39VbhoqqKouNLR0NS7U7RW6sT4ysi5YXgBjpIQcEnv27YzqtfxL02LjbmtFFbJjUVtFZ6eDqQrY4hGsUtOQAeUjdicFsgEZPkHUu3yHSSM3n3pZ7RaKMWX6uYTyvHCZHUjivtLjLFQOXDt2A+Q86e1Jt6uRSrsWqm5WyuqKiqrdwgVnBo+hBOFCRk5cs7Hv5Pft50j/APUYqQjX267XpJ+jtCWlSasZIzFFxZ3PcYJ5Z758J5JHbW5Y800lkukJcorgzuuvMEzyydeny57sJB+gOM5PbWyGOS5QlyXkAVlcj5EJU/74yAdv0zrUo+UA2q2BjSydTmShP/GB06lVAWXIru6EEww58EqeORnOMA4GqcUUmX5901srxGOpYMEw5kkQ98nwcZxjHY57jSniXgZqOF3JXpJz+IVn8g9QDH6YOheKLVUWpfEtxb1ua9zVyZHcAVA4/tGfH5aD8vDlL7F6/iFKP1MqqWWNlpLc/AHj1YVJH4nP56U+kT2thLJRZrPUiO6LGKy3W+XgSQIxwXJ+eOX92hXSuL9lst5b7Ece77LAVKWWmypyric5J+YPf/HVPp8j21MpZF4I7pfrBeCJTQ/CTghiY6kYJHyKnsfGrx4s0Nrv6AuUWcUl5s0PsLlVbuzMEY5+eqliytlqUTZvWOaKo+hJ6QyQMGibdu5GUjHg/Dkf3a6eNNQSfgRKrdGc+iv0qN++gNmvVq2jU22KgvE0M9ZBcbVT1qu8QYRkCVWxjkfGiaT2YJpB/lJ/WpsZrdtHByM7WoP4Wh0R8F2ziH+Ug9ZqdXEVTtiMO5kcLtS3gMx8k4i7n89W4xfKJbIj/KLesDdQGTahEgIfO0rd7gfOfsu+oopcIls/S/yi3rBPAsEj7UkhU5WNtpW4qD+IHSxqKKXBLshT+UL9WY8cF2gv6bQto/6nRPfko+D+UI9WFJITaAJ8kbPtvf8A9TqckJpv5RX1fqChlfacpT7pfaVuOP0+y7aqkXbI/wDKGerX4bR/shbf4OpSJbP3+UM9Ws5xtHP4/wA0Lb/B1KKOf8oT6sf1Nof2Ptv8HVkPv+UK9Wf6m0P7H23+DqEPn+UJ9WB/Q2h/Y+2/wdQh+/yhXqz/AFNof2Ptv8HUIdH+UN9WmYMRtEsAACdoW3tj/wD46oh9P8od6tly+Nolz5b+aFuyf/U6lEPzfyh/q46hW/mkyjwDtG3Y/wD3OpSLs5H8oV6sg547Qz/yPtv8HVlHX+UP9XOQb/alkeD/ADRt3b/1OqpF2yeP+Ud9ZIn5JPtZGxjK7Ut4OP8A7LQ6I+CWyw38pd63t5uO3D4PfbFB/C1NEfBLZyf5Sn1rIINdtrv5/wBq1B/C1NEfBLZ0P5S71vBz9Ybc/D/4MUH8LU0R8Et+T438pX62uctX7bY/idr0B/6rV6US2fv8pX62/wDy/bf9l6D+Fq6RLZ+/ylfrb/8AL9t/2XoP4WpSJbP3+Ur9bf8A5ftv+y9B/C1KRLZ+/wApZ62j/wDP9t/2XoP4WpSJbPx/lKvWwnJrttk/j/Neg/harSiWyYfym/roFAF12+APl/Nqh/h6mleCWyI/yl3re3m47cPfPfbFB5/+y1NKJbOv8pl64gY+stu4/wCTFD/D1NK8Etn7/KZeuP8A85bd/sxQ/wAPU0rwS2ff8pn65Ht9Zbdx/wAmaH+HqtEfBLZ8/wApj64f/OW3f7MUP8PU0R8Etn3/ACmfrl/857e/szQ/w9TRHwS2fR/KbeuY8XTb/wDZmh/h6miPgls+/wCU39dP/nXb/wDZqh/h6miPgls+f5TX1z/+dNv/ANmaH+Hq9MfBLZ8P8pn64kd7nt4/+jND/D1NMfBLZwf5S31uP/8AUNuf2XoP4WppXgls5P8AKU+th8122z/6LUH8LV0iWzhv5ST1pbzV7ZP67Vt/8LUpEtnP+Uf9ZT/+c7X/ALKW/wDhalIls/D+Uf8AWVSCKna4I/Dalv8A4WpSJbO2/lJvWpwOVZtlseM7WoP4Wq0ols+f5SP1o/8Ale2f7K2/+FqaY+CWzofyk/rUvit20P02tQfwtVoj4Jb8n7/KUetYGPjdtYzn/wCC1B/C1NEfBLZ2v8pb63LjFw24APw2vQfwtU8cHs0S2cn+Uq9bCxPx228nyf5r0H8LQ+jj/wDVfoiWzsfyl3rcDkXDbg/9GKD+Hq1iguIr9CWz5L/KW+t0w+0uG3H/AONtegP/AFWi0R8EtnC/ylHrWgwtbtoD8trUA/6rU0R8Etna/wApb63L4uG3B+m16D+FqaY+CWz6P5TD1vC8frHbvH8P5sUH8PU0R8EtnxP5S71vjOUuG3FP4jbFAP8AqtTRHwS2T/5Tv12CMv1vYOLeV/m3Q4P6/Z6miPglsg/ylnrdnP1htzxj/wCC9B4/+y1NEfBLZ038pl64tH0zctulPPE7Yocfu6er0x8EtnB/lK/W0+a/bZ/Xa9B/C1NKJbKh/lFfWAy9UvtQyYxyO0rdn9/S1NKJbJP8o76ycmbr7W5N5P8ANS35P/qtTSvBLZxUfyi/rBVKqzSbUlUdwH2lbmA/fFqJJEtkf+UO9W8Af7UcDwP5oW7t/wCp1dIo6b+US9XnUqzbTZT2IO0bcf8AqtVpRdsjH8oV6sg54bQB/wCSFt/g6Io/f5Qr1ZznjtD+yFt/g6hD9/lCvVn+rtD+x9t/g6hD9/lCvVn+rtD+x9t/g6hD9/lCvVn+rtD+x9t/g6hD9/lCvVn+rtD+x9t/g6hD9/lCvVn+rtD+x9t/g6hD9/lCvVn+rtD+x9t/g6hD9/lCvVn+rtD+yFt/g6hD9/lCvVn+rtD+yFt/g6hD9/lCvVn+rtD+x9t/g6hD9/lCvVn+rtD+x9t/g6hD9/lCvVn+rtD+x9t/g6hBD9Z/pSb79erLZbTuuotj26zyzT0dPbbTT0KI8oUOxEKLnIRfP4ahD//Z">
            <a:extLst>
              <a:ext uri="{FF2B5EF4-FFF2-40B4-BE49-F238E27FC236}">
                <a16:creationId xmlns:a16="http://schemas.microsoft.com/office/drawing/2014/main" id="{24FDAA1D-CE38-907C-357D-632E093729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8" name="AutoShape 6" descr="data:image/jpeg;base64,/9j/4AAQSkZJRgABAQEAlgCW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2wBDAAMCAgMCAgMDAwMEAwMEBQgFBQQEBQoHBwYIDAoMDAsKCwsNDhIQDQ4RDgsLEBYQERMUFRUVDA8XGBYUGBIUFRT/2wBDAQMEBAUEBQkFBQkUDQsNFBQUFBQUFBQUFBQUFBQUFBQUFBQUFBQUFBQUFBQUFBQUFBQUFBQUFBQUFBQUFBQUFBT/wAARCAGGAoADAREAAhEBAxEB/8QAHQAAAgMBAQEBAQAAAAAAAAAABQYDBAcCCAEACf/EAGUQAAIBAwMDAgIHAwcECwoHEQECAwQFEQAGEhMhMQciFEEIFSMyUWFxgZHTCRZCUpahsRkkM9EYJkNiZnJ2ssHD4xclNEdWV4aj4fA2N1RVdYKTorTE8ThERnOksycoRVNjZYP/xAAbAQACAwEBAQAAAAAAAAAAAAACAwABBAUGB//EADkRAAICAQMDAQYFAwQDAAMBAQABAhEDEiExBEFREyIyYXGBoQUUkbHwM8HRFSNC4TRS8SRykmKC/9oADAMBAAIRAxEAPwDyd9E76J22/pA7H3fuTce8LjtimsNbR0SR2+1LWtMZ1kIODIuMGP8Av0uc4446pcFpNukajX/QN9IbcGMvqtu04/q7QU5/9fpH5rF5+zGelJ9hTuP0WfQm1sRP6qb3GDg8dkcv+v1a6nH5+xfpT8FWL6NfoFMcL6rb5J/5Df8Ab6j6nEuWV6U/ARh+id6GT4x6q71Gf62ygP8Ar9LfW4V3+zJ6U/Bei+hr6JzLyHqtvED89mAH/wDf6W/xDAu7f0ZPSn4JV+hb6Kt49WN3/wBjR/H0l/imBdn+jL9KfglT6Enow4yPVfd/9jh/H1P9UweH+hXpSOv9hF6Mf+djdv8AY8fx9WvxPA+z/wD5ZXpy8H0fQg9GT/42N2/2PH8fRf6lg+P/APLL9KXg6H0HfRpvHqvu0/8Aoev8fR/6hh+P6MnpS8H3/YNejf8A5192j9dnr/H1Pz+H4/oyelPwcn6D3oyPPqzuz+yC/wAfU/P4fj+jL9Kfg4b6Efouvn1a3b/Y8fx9GuuwPv8AZk9Kfgjb6Ffoqvn1a3d/Y4fx9F+cw+fsyelPwRn6GPomvn1a3d/Y0fx9T85h8/YnpT8Hz/YZ+iX/AJ2d3/2NH8fV/m8Pn7Mnoz8H0fQw9Ez/AONnd/8AY0fx9T83h8/ZlelPwfD9DL0TH/jY3h/Y0fx9T83h8/Zk9KXgjb6Hfogvn1Z3h/Ywfx9T83i8/Zk9Kfghf6Ivoann1Z3j/Ysfx9F+Zx+fsT0p+CB/ooehUfn1Y3n/AGLH8fVfmsXn7MnpT8FeT6L3oNEMn1Y3qf02Tn/r9T81i8/Yv0p+CnJ9HL6P0X3vVjfH7Nj5/wCv1F1WJ9yvSn4K7egP0elOD6sb6z/yF/7fRfmMX/sT05eCWL6PH0fZvu+q++f27G/7fQPq8K/5E9KXgm/2NnoERn/urb4I/wCQ3/b6D89g/wDYnpT8HQ+jT6An/wAbG9h+uyP+31Pz2DyF6EydPovegsgBX1Y3qR/yJ/7fV/ncPn7Mv8vk8HR+i36DDz6sb0/sT/2+r/OYfP2ZPQmfV+iz6Dsf/jY3p/Yofx9X+bw+fsyehMmT6J/oU/j1Y3n/AGLH8fU/NYvP2ZPQmWF+iF6HP49Wd4/2LH8fV/msXn7E9CZ9P0P/AEPH/jY3j/Ywfx9T81i8/YnoTIn+iP6GR/e9WN5/2K/7fU/NYvP2K9GZWP0VvQkNj/urb1J/LZI/j6r83h8/Yr0p+Cwn0SfQ6QZX1U3sf/Qkfx9LfXYFzL7MBxa5LMX0N/RaY+z1Q3sf/Qofx9B/qXTf+32YARpvoM+j9Vjh6o7xz+B2aB/1+lv8U6def0YOpBWD+T39KakAp6p7s/btFf4+lP8AGOmXN/oD6kfJdj/k4fTCUZHqpujH57TX+Pof9a6X4/owfWh5O/8AJtemX/nV3P8A2UX+Pqv9a6X4/oyvWh5OX/k3vTCPz6rbn/sov8fVf630vx/Rl+rDyVJv5PL0qgHv9VN1/s2iv8fRf610vx/RhLJF9yhN9Az0igOG9VN3fqNnr/H1a/Gelfn9GFqTB1V9Cj0ZpBl/VPeR/wCLssH/AK/TY/inTy4v9GXYIq/oo+htGT1PVLe4x+GyM/8AX6cvxDA/P6MNRb4KEn0a/QGI4b1Y3uP/AEH/AO30z87gfcP05M/J9Gz0Ak8erG9v7Ef9vqPrcC7h+hNlyD6LHoPUfc9WN6ft2UB/1+gfX4V5/Rh/lcr7fctxfRD9Dpvu+q+8v0/mWP4+lv8AEsC8/wD8sv8AKZfH3L0X0K/Rab7vqvvDH/I0fx9B/qmDxL9CflMvgm/2EXoyf/Gvu/8AscP4+rX4pgfZ/oyvyuXx9z9/sIfRnH/xsbuH/ocP4+mf6jg+P6Mr8tkXb7kb/Qn9F4xk+rG7v7HD+Pq/9Qw/H9GV+WyePuVZfodeiMP3vVjeJ/TZgP8A1+iXXYH3f6Mn5bJ/GVX+iV6GIcH1X3p2/wCBQ/j6v89g8/Zk/L5CI/RT9CR/4196f2KH8fQ/n8Hn7Mn5fI+xG/0WvQdBk+rG9f7Ej+Pqfn8Px/Rl/lsvghb6MvoEnn1Z3t+zZH/b6Jdbhfn9Afy+Twc/7Gj0C/8AOxvb+xH/AG+r/O4fj+hXoT8H7/Y0egX/AJ2N7f2I/wC31X57D5+xPRn4Pw+jP6BE/wDxsb2/sR/2+p+ew+fsT0J+CVfov+gr+PVjev6fzJ/7fQ/n8Px/Rk9Cfg+n6LvoMP8Axsb1/sT/ANvq/wA9h+P6MnoT8HS/Ra9B2/8AGxvX+xP/AG+p+ew97/Rl+hMnX6J3oW3j1X3p+3ZQ/j6n57B5+zJ6Ezo/RL9DF8+q+8x/6Fj+Pq/z2Dz9mD6U/Byfon+hQ/8AGvvT+xQ/j6v87h8/ZlelLwfU+ib6Fv49V95/2KH8fV/nMPn7Mr05eCeP6IHodIe3qzvEfrswfx9X+bxefsT05eCzH9DH0Tk+76tbu/saP4+r/NYvP2J6cvBOn0JfRd/Hqzu7+xw/j6n5rF5+xPTl4JR9Bz0aPj1Y3b/Y8fx9V+bxefsyenIlX6Cno6/j1Y3Z/ZBf4+p+bxefsyaJHTfQQ9H1Gf8Aur7s/sgv8fU/N4fP2ZShJkT/AEGPRxPPqtu3+x6/x9D+cw+fsy/Tkc/7B30a/wDOxu3+x6/x9C+uwry/oyenIu0n0B/R+t/0fq5ugf8AG2ko/wCu1kn+L9Pj95P9AWmjKfpafRM219H7Y20Nx7c3jcN0U1+rayiZK+1rRNC0CxkkYds5L41v6XqsfWY/Vx8brf4Am0fycydT0B9WBjP/AH+sn/NqNX1V+k6+AcOTXtyW8ujeP265jbTNaMi3TtY1js3EZ/IaXKVBoBUmz+ifud9ZpZH5CQeo7KtPglCNZJZO1hF0U+ewXsPy1kk9T3KpImhjA7aBRsXIsAcO+jUALZDJUBdM0WCRGuXJ/wBejWNBJnz6y4jzpixrwv0CRG90wPOj9NeEWiCS7ZB92mRxrwEVXumPnpyiyUV2uIJ0xRZZC1wOfOip+Sj6K0Z7djoymTCqPnJH7dCyjl5WZT5OoQrTM5/ok/oNFfxLRQnJHkEaLUW0DKl2BIHL9mqtlL4gypSR84U4/TzoL+IVAmqt8rZ9h/6dS/iQipbBLM+eHf8AA6zyyMpoN2/bzK/eMa5+XNXcAMSbfzF939+ue8+5EwTU27oMQR3Hg41sx5bQ+NM/Uow+Na1MZsXJIMpyAJ05TZTooySGJsadqbKLdJV5Iyc6NN92QOUtT7RotyFszch8tTcp0cinM2OwOfx0tyruLCtt24shUsgJPyPy1lnlfkzzkN1r2lG2cp2/IedcvLnaXJhnOhttGz4gwynL8yNc+fUS7GKeUc7btOBAoEa/sGszyt7szSy2NFBtqNMYXA0n1BWthVLGigYXGh1larPv1OMfd/v0OollWosvY+3/AKdVqC1Ais2+GB9g/dpikhinuAqzbQbtwAOmKQxTFS9bUTpsSik62Ql5NEchmm4duROz5HceDroQklwjbGWxmN+s3RZ/b3yf3a3wdmuEhXB6UpHjHjGm0a4h22z/AN50icV4NCoZKGo8ayuKvgNUMtuqu4B/H56ppBB6Fgy5wD+eqpANI6bGO2ipeCqXgoVbgA4AHbTEl4KS+AErCrZHbGdPgRpXwB6iAE+BpoBQni4j8fy0D4KB06Z+WNKcY+F+hZQlgz+mgpeF+hWxwkGD4/u0D0+EUzpoO2cY0NLx9iivL7D2HbVaV4+xLRF8ZwPbRqK8fYGySK4hmAxp2lePsRNBaimRsZ86OkuwWwUSoWNexGrv4gtnxq1CcaDWwL8nw1i/gdWsrFNnHxSjxrTGbAst0tZ7hp+pvhksPUVXjGe2i1PyXYbpagEDGq1fEoJwSgfPGo2/JC8kmdVb8lolWbtg6lvyWfHIf8joGwqKU8WO+NA0nyiUQRVUlIwKn9x0ueJSXBGrEP6dVYa36NXpNKfP84r8v7lp9dz8NxrHgr4syTVSoO/ycJx6C+q//wBPWT/mVGtfU7YmVDk3q6U4nXx21xpyNSFmrsKzFu379ZpSoYgbLYUiz2z+msc5MIpS21R3x2/XWfcuyhUwLH8u2rSZTYPkk49ge2jjEU+SpPWhQe+NOUSgTUXPDN7sf36coWVRQkupBBz3/HRqBZVluzNn3+Pz0xRCRXa69+zf36YoBIja5A+TnRqKQRw1zUjtq6LaOfrD8zqwSWKWScgKCc6ptIBsNW2yyS4Lnz3xpEs0ULc6GaisK4H2Q8axy6leREsgUh25zA+zxpL6r4ger8ScbQ6n9D9mg/NryWs59bYquP8ARD9ujXVJ9xizlaT0/jwT0hovzC8jFkTKc2xYo/EX69tEs99x0Zpgqq2nHHnCf3anrbDNSKibdEecJj9msmTMvIOpFiGzgOMpjXJzZ9uRTCcdnDLgKO/ntrm+o2+SrA122pzYui9/wA11sGTbcfBi29hlppjyQ9vy10VkVcjNWxJ8EwQgr/dq1l+IptgW60LIC6r2GtcMqfJWoDJUdJyO/b8dbotMamFaSv7AZ0dhBiinMpAPk6ByoBjXabcW4kjOsmSdCJSHuzWnlxJXI7a5uTL4MM5jta7QAB2OuTkm2c7JJ2NVBblXicHWZ2zFNsYqClVcdtKdibDdMnAY0JLLSnx2GjJZJwXGcd9TYqzkwqy4xj9NU0EmVpKJDnsP2alDATW0yICeIJ0SLvYStwRhQ/b8flrXjY+LMy3HTK5bA/u10MbOhAy7dFCODt+ffXSxSs3QZltXGVqjjHnWvk2xZcoHKgaCS3NCYwUU+AMnWZrcK6GC3TnI76U00HYz0k/tGTj8dDuUX0pqmeJ3igkeNASz8cKoHfuT28A/u0cU5bIj23YsXfclpoJpo6m72yCSJmSSN66IOrDsQRyyD+X92tKwZP8A1Yv1I+Sla66g3LLVQ2y82usqYCo+HirFeSTJwOAXI8/iRpnpzjyqJqjJ7MInaFe8qIrRzM7si/Ch5848kcFOQPxz+H46Gy6spT7YcmQrX0DxIxQzGfpoGwSFLSBQCcHAPzBHnGqTb2opquQBbKa07gEzW/du2J0hKiR2uyRhSwJAwwBbsD90EDHfRyxZY+9FoBSi+JIFVFRZhWmji3Rt2qq/ZiGnuaEsGOBhiAn5nLDA840MumzKOrQytcW6snqbZ8NVpTCvtFRM7tGvwt3pZkLLn28lkIBODjJ93bGdJ9DLzpZG4p8ne4NvXTbMUrXW2VVtjiKq71ScFUsMqCc4yQcj8dAoSbqmU3W4i3PdllpZWje8USuvYr11OP3E60R6XM99LEua8laku1NdUZqKpirAvc9Bw5H6gd9H6M4bSiUpJ8HYquBycjBxnVqJdkq3wQAEuRotFlWyVd18iF5se+MjQSxtE1F6C7mQZ5/36xSTALSXPIGc/rpVgskFxx2zrVCRTZdoazJHfzrTGRE7Gahm7d20+ywtBWhMd/26hApR3AOQM/LRECsVVn56gRN8Rj56gXB2tSD89UFRIGEnnxoSyCWDOSBnVMhm/wBN9eH0ZfSgf8JL/wD4U+u90W2FfUx5ffD38nZJ0vo/+q7f/wC/sf8AzajRdX/Rf0/cHH7x6ANQHGCcjXDk9zUVaiZEB7azS5CBVRIHOSf2aRKNktgWsmVMhex1WgjYAuFUO/fR6QWL1VWhDjkNGolAOsuxIIB+fy0+MNy6A89fzyc986eo0QoTVvzzo1Eoqy3Egnvo1EtFZq7qNgHRBIs00FRU/ciYjzkaW5JF2i4tqqiO6lf26W8iKc0XKSySyN3BJ/PQeoLcxptO32RgSvbHnGsmTLsZ5THO0WZZOIOO35a5eTM0Z5ZBwttgX24Qa5k8kn3MksjD9PYx2HEaRrYlzLiWYA+Bn9NDqYPqUTLaR/V/u0Opov1GfpLKGX7o/do/Vkg45mgfV2FcHsB+umRzzXc1xysWbtZ4Yg2T3/LT11Ensao5GLM8EaEgDPfSMmV0PUrIo6ZWk8a4mbqKLsP221iTA4lu3kaVDM2yWXKywrJFkKM/prp4czDUmKlxsIPYp3/TXXjNtDbF+qtHS5Ar/dotTAYHrbYkoIx37/LRxyNMC6FO67cw5dFPL8tdTF1HZjFIFpQzwMAUYjPnGt6naG2M1kgy6ch3B8HS5yAkzRrJCCF1gnKzPM0OyQKFU/LXPmjBNDhRRABT+WsUomGaDNLIseDnH66TJGOaDFNWRAZ7Z0nTQmmX0uMeMBhqMhMLgnbuP36Ah+a5L/WGqJTI3ugX+kMaoJIqy3oD+kNGglYMrbyhXuw/fpiGJCfeLgkgbBHnWmJoijO77Vx8nHIE/lroYzdjRmO7qtFif3DP4Z108SN+NGYyxmScsfx1sNi2LtJT4DNjCxoXYnsAB3JP5AfPQtDrGCSz1NFb6qvk6S0lLEJpphKrBFJUA4Byfvqe2cBgfGh0Nk1UUoPUG0Laknt9ru1TL7uM9wmhpKefj98IMlgoz97z8uOe2n/lU/eYCyvhAXe/rElVZ4TbbwmzK5ZGT4ampaiplZO2GZ24oX7HsARgg/gda8PTY79qNi55JdmJu07PWb13DT0+46ffG+7EtMZIY2laliQsnTim5zuVCAkd+S+B3IJGtsvYj/t6Yv8AngzpW/atm4y7bsrTwUVV6U7dtKRCGr+JhEXWfLEc1NOzmRVJiEkXdV5gY/HNryVvIfpi3siP1E3FZ9p2mhlqbNaoTS1Yp4StBTyqqFOE0MTcT5SQgI4YfZcsqcHS9Msr02HtBWzL98/SlNytMMG2ILhaqxWMbPX9JolpgOKwqgY+SFlLduLKgUezkTxdDpbeR2q7AZOoTjUEzIr9vjc/qMLXaLldK+/dGRlo6EhpvtZXySEVcs7M2ORyxyB4xrpQwwxXKCSsyucp7N2W4vSjdVRDbpjaVSCtdYoZqt4444WZzGomZiFp8srKDJgZUgkEY0Dz41acuP59SenKk65L9T6H7wpJY6SupFopJZEjRJ0cRF2GWUy8OAKDu4JOPlnUWeEt4lvFKOzEys27cbZKkdZa5Kd2CkJPAseQwyvn5EEY03UvIun3Qy2L0y3VuAvSJxpsdNaeOvrulBVyEYSKGQsYmk45wCw7AgHtjSMmfFijrk/0X3Y7HinkdRLlq9Fd3Ve5IbFJZaq33CWNpqdKpXEVUAfuxOiMCzEEL8ie2ckA0+qxKOtStfD/AAEsM3LTQSudo9OKOy0s08u5rRfYZIxIKd4KunrYzK6yT08wWMfdHFQSMspyO7YpPO5Vs19fuU/TXNoZd77p9KLZsiCm2uL/AHbcgYA3C4mSmnQCM8eRIaNkVsEoFHLkRk4B0qGHI3eRJL4FynBKoX9RGst5vO4JrVaIbLT1FV1BGKn3U8lSZXHTEsjHpqAWAVmCjB7k9tSeCEU5XQMZSltQz3raV/2fUU8G4LNW2Kqnd444K6PBkZPvBGGVbHbIyGwQeODnWKUNUdcXaClGUXUlRZomfiBy1y8kUCE0DeTn92sVF0SAkHRLZlNFykqenj5HWuDsug9RXbiAM62olBOG4c/npiQaQWo64DGCO2rLoMU1x/FtQughFVhx2OdQtRJ0l/fqUFRZhkJHY6BostIeoMaWDRmv05hx+jR6UD/hJfv8KfXoOi/or6mLL74R/k+2KfR39VyP/KGxj/7mo1Os/ov6fuDj95G3LUEA98a4j5ZrK89SSD30GkqwdPUHvjVOBLA1bUYzoHEgq3W4hOQ79tXGJQqXC6kn54/HTVEtACquWe+c60KNBA969j5P79OoplaetyPP7tQoHy13uPfUCCu3p1apHJQc/iNIyPYBmq2W3QzovsA/A41zJyZknJh9dvI6ghM/qNZXNpidRPTWAI/3Mfs0GvyVrD9DYQWBx2x+Gs8piXNjHb7QqEEDGsU5WIcmxottGExkjP6ayMRIMxwoigkjQC2j67Qp30OpESK8lwjTxj9ugcg4xb2KFTfFQHJ8DQ2xqxuwHX7hRgcP+zU3NEYsS77eweWG7H89PRrjET5b2jSHL99Zs0tjQi/briCQ2f268x1GR3QyhwtVxXADNy7fLQYct8kpDDG4kjH4H8dd3C7LRRqbcs3fA/XXdxN0PSANzsa8ScA/s1sW6JQm19F0nP6apxA0g16dJB7gDp0FRelldrNDKwx21ti2TSyxDZI4iCrd9M1PuUxjtERj4jP4aS9wase7TVCOMdvGkyiInCxgp7oqAAn8tZpRMc4FkX1U/p/s0hxsySxWfv5yhf6WBpbiIljomTc48B/79LcRTiSrudcf6TQUgNB9bdAx/pNVQaiQS7qAH386rSFoB9TusDPvx+3RaA1ABXDd4GftO3450cYDYwFi5bsDg/aftzrZGBqjARr/ALpUK5557ec66MIG6EDPK69vc6uSFCWCDlLgE8Fzjkxx7Rk9yew+eujjjRsiqK09AlJDDNV3mioIHYZkCNL2JAXjxIZh3ySoIAB79u2jTYwsbT+Du8lA8FBUPbox1mvdbSy1NHVPC7NM1PCrRLIsajkOq6gGNwWbIxoWNR979Bbk3sabY6vY+5qapsImrr3uSminlp5I4IREUSn6jSMOAWnbiHkURmUHKI2QBJonBRsibZmFx3BYto1sVzrbpcay4rF16a43iaYGbqx5DM3UYg57HpGPBVW9ytgMUZ5H7Jfsx5CG1PVqa8beo7wlXa3pWqIrbU0M/Urqk1HKONarNTMscXVJBIZSkaphT7iAz0lF6d/PwA1N7nd0uhaRbQdy01wlFNNPI5t1PSrG0YxDHHGkhAjIDqvt+WQcHBTKN7xiHGT4bBc3qJtmnUJdNyUVOsM6RtC9T8XwPuEpUQg8VAUqMZB5Ifbk6bHp5+AXmijLvUP1hj3Dt6ezUE9TV9atlnnr6lRGXjU8IkXj7mR0RXYPkhiB34jWqHTqL1NiZZdSoyZZOcqqzopZgPcwUDJ0/sK70evvTbZW4th7HSCHddBDXdRkp4umrUMbyKBmVGkjaRhhh1GiZAxTJKZI4k54suTXpdfM6sY5McNGpDhcoqq8QLXxXQR3J2liFYtTIWkZcOWmRwOMvyKqQAQQuEICqk5S5CiqL8Nmq5YpqGrqKqjMyhBSCSemdFRw32ZOMSBoUZVLjHDK4JzqoScHaI/aW5l30orZQ7dgtEdRturukc0z1dXco536cjcmTpO4YiNiVmfJUkZOM5bHU6fdOmYstKlRl/oZBQ3Hd0dLb9g1256qamUE0l0mgaiYNiSbknSUxsHjUrI/bOOXuGr6ltQ99L5rZ/D/AOFYUnL3L+vHxPQVdb9v0NJcKC6U13s9FTu88cFdXzfDR5ACvCBLL0wGwuASQW+ftI5Mm3S2Z0ODCLRcdqXa6TXFd43Wyz17yG8W1pFMU9KvItHFPKCskrKOaLKvEs3ENz4luxF5oqtC42/ni9jntY5Ne18xg3T9GSirtp0d72DuRr5ROrH/AD8osdQq9g8UgCkYPJSjgENgHBJAXDqZXpyxp/AJ4U94O0W/SD1Uodo7QpbPueluC0Ntlmo6iSenlemRZeoDATGWRsrIfs5E7eVYjtpObp3PL6mNrf8AUZDLpx6JrZfoNG66WXfewEpdobrt1BZSiTy0k0AkEsXJvdGzp1mdCH9p9wU4Bx20uCUJuOWNsqftx9hmK2vcl/sG3qzr2gVMEJZZKwxFuk6uVLOOzxkc1XkOI7qHU9tPl0+LLsmZbkuUNOyN52vdkMFM0gpb0eStSsAElOe3RbPft5U4IPgEa5PU9HLD7Ud4/wA/lhxkpcjFLbWPLClSO5BGuYvI5RRVakkjbxrRjBolQOpB/u1viVRbpq0xkA6aWGaK4jA76qw0FYrhgdiRqWEE6K5ciPcDqrLQapqlZMd++pZAlTuDqWWkXYmxjS2CZ39OrH+xq9JyP/KO/f4U+u/0f9FfUwZvfLn0ADj6Onqx/wAobF/zajU6z+i/p+5WL3kbI7dvPfXH0uzWVZZMDzq9ILB9RNxz31HEoAXKpPA8T30GksT7rIz8vx0WkIVbkSoPnTEiC1V1JVjpqIVPiT30RTIJpSw1C0Umkbqd9CwqDdjmCzR5OO+s0wWtjXdp1rYUE5H465uRbmWUDSrXMrxqGAwPx1jaZllFrsGYaaBmyB+3SJWJaYTpkjH/ALdZ2LaZdSZIvw/ZpLQOkkW7iJux7aS4srRZ8l3IqDuw8fPQaGT0vgD590p/XGq9MNYvgDqrdClfv/s1FjNMcQv3Lda+734H66NYtx8cPehPuW+EjZsSZ05YW+w+OFvsK1039G0LAPo/ytjPSoVv539WoAUnBJH5azZ+kekrTQ3WO/GYqpOCR2768v1HT0BY8Wi6EMuX1zIY6mHQ40FyHFfcfA16Dp4ui0gxBVB/zGu5iizQk2fa4I8R7AnHyOujGNjFEQb3RZY4H7talBB6BUqoXjcjuMaNRSDUTiF28dxo6ovQjud5FwVYjVMF40XbddJYlAbv+ehB9IM0+4+n94lRoW0LeIstvNEX/SAazyoS8JUl3xGO5l7/AK6Tz2M0sD8FOTfiA/6bVaDJLDucrv6P/wDu6BwZmeJ+CUeoCBe8wH6nU9EH0vgcv6hoB/pB+udC8VFrF8ClP6jov+6/36H02+wfpMDV/qdGqf6TJ/DOnrE2NWJt7ixcPVKPv9qAfwz409YWOWIX6n1Blq3wsoIJwM60Rx0ao40SX6KuskNNVbkkl2/RTxl4mmhBmn7ZRI4iylyxwpORxyTntg68MHN1FD1GluKe9bk9ZWUMw2zJYKOommpqOJTNUQIBJxMMTTZEjxksWclu5HyU56cVHlcFlx7Detu2qjv182jUXK1XKqj+DvtYjTU9ZEpOYVqVf2hsNg8SWJIA4jAbFqX0+hJJos3GyXO/LSUl2Sx2eZnRmWnmWPre7g6SCEsXUApgKTjix7YOWKVC9IW2Ns681tumaONY2paWT7MxxU0UTtGDkBXLLygYHkw6pwe64Oik12LSoYtp/R6rbTHZL7BcrJd7gaqZnuwhmnRZehxSln66iNo5TyjWcMsRkBQvGSuXam708C01/wAi9S+ge7L/AHWbh8TFSfCLS1Fxq5TODAZHd4hCn2ki8Ucfaxx8WCkMvIPpSm6uw+9Hyg9ELql9B3HY7dcdr11B0WuF2eWmgkeKYCGVXqGR+J96mSF3OZHJ5jhyqUpJXB1uFGK/5AKz/RRvFhuMNur6ChttRNB8VxrbcayoQFl6cYRY5SZPeQRGGyV9wXkBprzOxXpxGW7fRLs+15a2tr9stexBOI62Wmusk8NIWJGTS0wSeIDlDwDj3GQAkcTlryyjFNgKCkwdQ0lk9N7JJFSNca1KGqEkli29b0pfil5qJ45WnWomExjABKsgVVU4Ugk5pShlnbW/n+bD0p440nsMe3N6224ikqrRtLdUwuJjmhJnt69YOCqsVap+YYqS2R55ZyQFPBCLrWrGerNreLFCT6UVkkrPgrjtfdU1yp4vhXoVjppPClHjdWBYjwOTZJOT2zjTV0lq9SFPPW1Gf2r1b9XIam00NJYYKenqFBtdHc7MrI8SksscTVBy4znChifOO2nPFghG5dhanlk6R93h6ler23YE/nRXLUWS61aVc+3KZESlkSErhQsSfZRLhQFQ8eQ8ZB0UJYciccbr9ypRyQdzILR9JW7W+6LTbU2Pb6CWvcCa20rVMhq5QQEcRoVxJjK5Ue4Mc5wpVOToMWZqWS21w/A2HU5IWopb/A1qz7n3deIK1rrsyW2KaZQae7qlKsokVuXTJ9o5IGUcYyx4lWbyRmeKEJXGX6DlKU17SZld89MLZV70tt6koYZ7I9SDcrVanAkKZPvjTrF2DZBYRntg4wew0+rP03GLp1sK9OMZJy47j7ZrRtm1wxUm23ko46inaqNHVPM6IWReSN1SFRm4qWU+SELYCkDHN5nXq8miPpq/TVIvTb9O37rLT3G3cbNelaO8LLmelmHEKlVMsXJWcjmkhCqWUDGXjGWRjqSfdcf3FydfJlP032DtClY09HJWWy4UNXJLNfLVcB13oJm4wTdHw6MgML4RxydO6NKQCyZpS3fHj4lRxxXzF71EoqumstzkSioo0gY0VxuVFTmOaTl9qCY+XFJRAyxzIjNG3FBkuurjkjHJGEeaBlCWltmSXPYcccBr6e5QVNsEifGXKnppxFSvJ1WVCjAMygREkhAV5YOda1kTag+WIcHTkuDRNmXq72mzWyfcojmtN0jmmtt2pJFnhQRycJIpyuTFwIBHMDCuM+0gjldR00JtvDyuV/ORkZONauBv+wq0V4iro3EclORkjOP3a50Y0NZBNSCLIxjtnvrTEBsGzrw7j9dNQLZVFe8J7HTKKsnjvjL8/wC/QtBKQWt+4AzAMw/foWhqkN1tuynHu7aAMZKKuV8YbUIFYpgQMapg0IP05Dn6M/pOf+El+/wp9d/o/wCivqc/N75d+gMwT6OPqwScf7YrF/hPouqV4mvl+4OP3jWZantka5uk1A+oqsfnq9wgfUVPY99VVlAOuqDg6mklC3XyZLalFi1dHypHz1AkhSqkMjkD8dWi6P0dGceDk6sGjmSk4nuNQlFOSky3jS2w0ErTa5JZVP3Vz5+es8mFps0/bdO9MyLlm8awz3K0GhUMjKi5z41nkhTx+QklxKDv50iSQl4USR34xnu3EaRpQPoI+Tbo4j72NVoXYH0QRV7vCE/af36Bx7E9ECVu+kQHMoB/AHUUNy1hF6r9RUT/AHQef62mejY1YQXN6ldQEBvH4Eap4TTHEgDct8VFQpVCR+ZOdXHFT3NCxpLYXKmvmqiTJISfz1oSoOqK3w5k/rH9e+nrgpxtHK0kiSBsEA+TjWbKtjJOKGm0VrxYDYxjHbXmuoxqTM2lDlZ72V45OB2751yfQ9qwkO1uu4CjDADA11sGMdBB6lvRAHuBGu3ixmmKLy3Pmvnz+3W1JIcolOsZZgf8dXdBi7cqENnB76ikXQGkpzE5Py/LV6iUU2n+01TZaQRo4+qvbS3IlHVRB0wcZ0pyJpF+5OcYHY6BuyaRQus08WSrkDGrjyZ5oS7tfK6nLcZTxz+GtsMcZdjLKKF+TetfE3ds4/AnW1dJB8GfSj5J6iVoGCWP7dNXRxAcEVZPUOuDdif36v8AJQfJWlH5N6VtUeJOP26F9JjhuFRPHWVNX3eQnPfGlOEY7UHTLcFC8p7Hjj5nvpepLgNRGG0VH1A3VpoVmvUjIlBmRCkUjdsujA8j3GOWAvn5dqS1jUqNj21sH4/aUm5KGxSbivszJ8bv7fUkcFkoDIvUK0sbSoJJMsQ0j8jkEBcnWiMm6SW3hc/C2E15Yky+oVZvyekr7xVSbrp7KgtdppbZd1oqVEDOVdIekHCsFgUlVEhAyTyIXWqTWJ1JUv5/PmVFavdGPfO5LNXQUC2mg2/aZRZFUVVNJKsLrMZHr5DHUuyipRAVDIokZZHJyzIobjmppRr6/sA4ONtsxmYvs+3s1vWoqjcqHlExqELyU5lcNKoVeUaFqcnDYPDlns2RpULe6AtByzeo5p3vdLfTFeaWsqFnjgprdFVLWUypxI5IoKupSNhl0x7i3bto9C2rYW5Ma7T6779loaaqsSUmxaOMNNy5S3GSrhaVQiSQuTGYwJEB6gCvknGHIJuMI7vdg1KXwHmy22nioaDdVRuaumu1bTwyxxXWulk6Mxk5yRpBGxjRlWMjh0hEivxKkSKI8+tztJL6DVFQqwvW/SB2c0e56XZcNVddw3FKeC20VrVmtcTOvBojU/ZmCGFutMkUyyIOnGWZxjpueN+89kK1dluBKeJd5b+tpukk1irxTyVfw9NuyW4NDOxVUnWOljjWELG0rSNCz+6QY4nGp7KVL9iLU3uHnslgsjUV9rrQtCbnTxKl4iD1UFIsLNFKAOPNlGXlZ5Crp7GVuXLVby2C4dhxN8O9BRUdHbqapqJooozDXV4gj6S/ER9Ojk+1mEhQQKaaLDMFaMnLqGrSr9phW+UilUWq67mWvq7ds20i02+OKqqWWr+Ghp4vcERi8CrJIjIvNIg46oKt47C4xb2/sRSa5PsvpMhe37jtFM9JdKSM1Ja1XlJp/hpF6ihKiHDjMBmDQzZ5ccBAvLibg2q/+FLJTtFS67Rt24o6inK1F6SSYla2nljkWYxxHpPFyqCsjNxAHLsEkZs5UDWT09Oxq13uRXP0z27cYhMam8T0tfTNPSGKpqXkijfPT/oER8GieKUOPa8bgYI0yMdAuUtQD2v6MXzY1TTVdkr4Lnt3cFXFC0MfUgqampKlFRyEdk5EZjVkCvzXiwJHIckI5ktRcJvG9ixek3FbmFXS2ha22StShbtRw1YpYpJyCnU6kKmGUgIxilPYMuX1fpOCKWTUJd42hf7hta41UdislZEtNLM9OtXLVBOEcsjgmPiQgSN5OK8+XTOewzoopWtypN0apa9j0+1bC6yRdZbVFTPVRiiWRmjozBIW4+7OOOce8HkcnGUNbuXINpIXBu/01nlS8UKy7kjtlfS3br2ywVxikpoagdWYO8CgKoBkIYYBgkA7kLonhycJ0UskeeQbZbFYGudTtvbO/bPUosjVlBS2WMXCWdWJWqhaUyoB2RJY41Cl1eXOXjGY4PSnJbhKauosUvVD0uvvp/6ebkQ7tqL3DXT1VRT9Al6apgPaWN45TyhlQxs2VPcDHcq4DUoaotL/ACB7VPcQLFujcNfvqo+HskUBvAopLrRTMelPC6Ii1DSBW6akyM5IUgdUgg4A0OiCgrfHBNTb45CVcbp6P3u5WZrVKtguBF2tcHtqqZHyYJ1WRGIKMjmMg4PePIHbLZRWSKmuV3FJ6G4vgD+jEd8g3TWbZylXQWxJamqMZUx04hBDyFyBkd8fqB+Gs3VwhWvuy8d8D1NVtPUzK8NTTjLOVnhZCEz7PIHcgZP6ga5+w0qVpKRZbyw5Y/XRR5AYtVlZwbtrTEUwe1x4nOdG4kUiamurK6kH9c6Bx2HKTsbbJfyMAnv+Gs7jQ2MvI92m7BuPcePx0tjRporiCoBxqiUKf025Op9GP0nIOf8AbLf/APCn16Do/wCivqc/PtMu/QNOPo3+rH/KKxf82o03P7gvH7yNPmkwP2a5zXJqTKE8mdCED6kkqdWQX62fBI/PGrogCq5fP4/LQloX673k99CxhQWi5N4/bobIWBR4Xx8tXdFUVZqQ/wB+dTUSiOOiy4OOXfwBjWeUgkhu29aGqnVRGW8ZwPGskpDF5Na25tZFjUyRAHA7nQVZBm+pYIkxwA7dtXpBF+70q0zEqcDSZQCSQmXG7NC5AbGs9F6UL1w3A6qx6nyz51NJNKEq7bolJIEh/folAqkLs17mmYksT+3TFAqkUZ65pPLH9+mqKLZClUVPbzqpRskWFaVJKkjipPb5azySHRD1HYJpDkqcZ8Y1Q2gzBt7gMshH7NEnsCy39SI4wU8/lrLMRJWRGxmFvaO2dcrLFcGSSSPyRtTN28j5jzrE4AhihurKoBc624YjYhyjvhUj3ZH567EEa4h2lvIdRk57fLTmNRZ+sOXfOlS4Do4eoEnbJ0FhJFSeIOp/PQORaQPa3cn7KM6BzL0hOjpegnjQOZdeDmtXkp0pzJQsXOE58aHUShYuVNzRgNMjKhUkJF8tZOcg+TroYpmaURFuVEELYHfPz12cc6RllGgHNCQTjzrWpJiWiuYHY+Dn8ho00DQSt1GzOMj8POs+SewSQ42ugDIB8/A1yMk9x1DLbbPHJKBIsjoBkrH2J/LPy1mUrCQ77P2UfVzeVNHNZqSKwpUmKr6EA6cEap4YBl5OFZTg9ndkDHGcPUpY47OhsVb3DP0l98JS3Gn28opr3LQ0D2+onqKaGpW2QvEFIQP9lTSsHBaYAyN01+6gHPd+HLI05SdJ8fEDPp4SPPFfdYqqeG41011tc7FGlanczVVQ6DkjkS4+yQqQvIl3YsT2AC9qk1SVmSNoq2q73q+irs9wM17EsLCmir5Asyz5VoQnIkjIUe2PBK5GQB2H04x9tKvkMUpPbk1303+jpuj1MvU0ZrYLSjTmnpY7vTTQpT1LsZenHThWkjgw7lSnEO+FJIDlal1GOL3f6eAXCW5DW2bb7x01TDaEhEohp5brSIpFxl68sc89O8KkLEvw8hEftZk4jJB5aXqlGTUpcfz+4aSkk0haqq3a226OjraqpeWNYFNNb6jlHVYERi6QkjBLorF2Vlde6Kj4wpXTolJVH9Rakk7Ysbr37at7bwt9zuFIaiGgoURhHbuHx8kYYLlWZ+75yxbAypAzxGTx4njWmOwM5qctTCtHvm3wXU260199uXxMqRAxRyE1RYlgUTKA8HC4MiZILYXGRq3jk07K1JPYI2Bp572lt3RDPYRfrdObdW1NdHHBVVKSJIpkqGYiSFmV41YngJOGeyMNTQ1wVqNFr/5l+nu5b8sFZbaiboJPPb6W6/HVvsRnV4po3ccozFC3FHXKtIGKoAmolPiRVx5RPs3fktyvsFNerhU09Lbw1NVXGpNRA9PUJOrLLw7LESJozmQyEhW8KoGqliVWEp77Go2v1VejsZuM9BFZ66yUs01pganhr4njTmzJF0WizGXVZIpVKO6RtxRwCCtx0ukFd8graPrxtmdoBLuuhpopuUYr4JpErYZ5S4kkiMEnM++VlRiFMay5jKuTm1HInuiNwrklvvrbtbdFxrrPbX6m7zKhqZIQ1LTVqjBcKXhV5XYIFkkQKX5xyBSwdwMoSauiRkk6Plu3lQNU0lvlm+OuSQOxgpoqaonEbSK/U4c0ZcNGC3PqL02YFuXIENLatIZqV0E7lu+cippIhcLd8XLVLNHIUEkMivGOkYUPUd+3VDkKSWB7n3BdBENzuVTaFhrD16aHrvIApdQyukUstLGucrIwZpAVQAuI0PY8lKim6Bdu9U9h7AqE/wBtVBHKyQwJRW+CWor2KyO2DFGh4ke5WVwrLnGAQNPjilyJlkXBl9JaF9Sd57snv1Vuyl22latxsthuk5tUBpm5x1OY+TKhiJh9nVRjGSQCWUaZlk4JemgIx1e8aO1worbaqa2wBkoqNTUQ2unkMUMNOyGaQ0iyAkROweToOxHNm4mPJVsTWuVvnyafcWxWoZ6rau1J6W3WysqqC0QfCR0cdK8MQjcNURRTKvcSBpUKzMvbrKhYlImZjuT9oC0lSFrel+qd+XWqjrKe4U9Fc5KciZ2LRrTNSB5I2ZCcOXcRvKAEKKCAMMdU4yqMl/KZWrlCLaN9VALV8kjT/V0VZaA055r0I4lSR5OLHkr8ULOMYcBgDjVyxU68lqdqzug3Her38NW3CdYZJ6ACqnrSGnaNenVSBEcKmAUX2KMFcff1ejR7MeAdW9gC326sh9Rd12rblujt61l4+BnSvqoxTQwjlIFZ2CpkSKZBkhfYBgjGiy+0kpFR2bo0KS70e46e0tT1Ut5u97pnqOoIizcIezEgnlzZmdicHkxYj5ayPDLcjmhcvUuHdccWU4ZD2Kn8CPlpOhp0S74Eq5SkN2OtEUKkA5qzB8600BZ9grsHIPjVOIadB23XIqQQe/66zygOi9h3sd7JZAc/s1lcdzSpKh3t11DAd/79KDKX0xZuv9Fj0mf/AITbgH91Pr0HR/0V9TndR74V+go/D6Nfqx+e47CP/uajTc/uC8fvI0eefJ7Htrnmkqn3HyMahaIatcR6hELFdEWJONCwgNUwEZ7aFjLBNRAxbsNKbCR9p6T3dxqk6LsstAsaH8fx1QINlhMzEAEnS3IJIMWHbj1j5IIAxrLKQaNO23t1KHiVHf5nHc6UmU2P1DFwgA/LTExbZzWyFVP5aYQTb3UcUYk/LGgku4a3Mo3Hc+FQ+DnWVrcahHu13cggE/PxqKNkFSqrHkbJJ05KgSsJCfHfREOgrOR3OrRKsK2mxz1siAKTnxoW7IlRqO3tndOJMp7s98jvpemxi2HOh28qpxZfGpoC1E8tgUD2j9+gapEuyrJaREfu9/n21hyCmVJ6EeMeNcybsRLgC19J0wcDSaFC9V1LUxbB4n5a24YhxZXpdxlJAGPfxjHnXYhA1RYy0G4AePfHz/TVyTHrgM096EnYN50hjUwlBVg9851nY1IIxSBwBnSGwidI1AzoGyEisPGltshBUnAOhILlxwzdu+otiAWogyDo0wGhZvVvDqxbB7a0wkJlEQ7nbRybI+X4a6eKdGSUQFPask9tb1l2EuHcjS0+77vz1byg6Qxb7T7sFfy86x5MoSiNVutioB2/brnuVh6UFqqGop7e8lNHzlVTgsQFBwcEk4wM/P5a0Y4WynsVbXvS9WqpvNksMlJZayvVnmimkkiqJZmTiw7ni7Mru+VK9gBnJ466yxxa1S3BV8IdaL0Vv+z/AE6oL9UQbYjrbzXUFIWpqoVl6pTWEL1Hj4SRRSSocfaHlHhmBDFV10Ma1Pflfp/nYzTdcCNSPsagelqppKL4Gpt0ydA1c1DWAAxK9NLG4xKOcMijpzICXId+KlS1LIrS/wCi/Ye7BtLtygptyvY7TQ26/tW9Gst1DQxtVNVRmFYpY3WRkkIEfJ4+KLlyxJEYBNqSULk3a7/Upxblpj3N5qr96q7/ALtUbOtdsjR7VTy26svttohHHTRyKn+b1EglWOnUx/eipiGwFJJVmXWPVhxJZv0X17D3Gcno7mbbt9Lb3tO12i51O4LFTTW+nFPV3CiJplllKkxU6JEgMzqkUjRsVQ55vkgqBIZ1mtKLrtt9ypQ0NO9zDrbarAaa53EVkNQcjMlRABknJVuDtllZhx7MMA4JYkg9FSmqVCKi7YQulvjFmpa6Ckpqm2PTJTVJrMSVNAz44kyhVBAbkF6aHioIYjkrlykhbTA+3Nn3WvrZqKmSKtnc05j+HjM1RJz5YWnfBWPIZmcuVAAznsM05qK1FqDbo63BbbS8MlCl0hr6qKoC/GSzckA7rwLiR1K+WLxqV7nJGMmapPlFNJcM1XZu0rHabHdLRb/5vV12kpBcTX1TRVUPRRhFNEKlYunCORSYliBxZE7GTlpcnKT8EVJNEtbv60WraVpttfcq63WyicyUdcaZsVImYvIrRcXWOdGIWRQDERCB7uZ0WhyluS0kZ7u/1S3DdKu4y2kpRWGW5VFXS0VZT07yL1Mr1UiKclZ4wQxQAEgjsAoDNEVswVJk9JvG8M80nxRiqTAZKmbrpAKliW98bRqoGFaMjBLAqc8hgjPOK7DYt0PI9R6nct3obheab4qohSaHjDEzSxyyIyiWKNCoaVH5HgpHt5hR7u6oxd0XfkQN07wjp66ivdlqadLhRyrxmo4DEsgHEqrYUZyow8ZJPcg4HbWmMXHYXJphmi9U7huq5Wmqnulz23R0mYa+KySvSQxqQRGWnU8hFkxoeTOwDOf6IzelRTpclXezCj3l7TE023LtUbakqapVulyTq1cs0RJjaTk7uWCEv7wpPniRhgVRm5P2kHpXYI7DSg2baaiO2W6N3qS7m7B+pWMHUAozBWEkRAbDqAF5sHVsgqnI5Tftfp2GxSifvVr1GqqClRrFUVVvqaVjJS3eCq6c6AKpADchISU4qQcjAHnA0zFHcXN0ap6I+qe3N6w2y3C/1Ffc/iIHqbXfJKejnereOPqTUfSiXARxMeoJYz0+KsredFPFW9C1MD7i+kzZ9li6WKM/F1VBRSQUdd2QzwO0Qa2zPF1EqkCLNAszLG3TwrjsAp+mm1LgrU0Yze71uPbV3tdXNDRvepmWoWz0Us08lPCoeIQsF9pByHJ5nPIA5y2BqKXOwScnwQVu0K/cnwVl2vt1DuKWuqJLkbfL8Rl5Rzio0IyFWJBgknBZs5OCdA88Fy/l/kP05XZHU7Tg2zHW2HeVXUyVVNEfhI7fUs8dHK0nGRFP3XLBV7L+Ax4OReS2nELT5GOo3xb02lcqCIVrXmphkjLVkMTxJI68C5yBgqmTnBbJOPOhhDdNlSl2QP2NRWmgku1ddKqlt9HHIsUcxmXrxxnyI8NnvgE4GRjI+etqS4MsroMbs9Ttt3IrAt1e6CMBErZmzOB8uTcfev5HuNBOCaAi2IdyqQxYgggjkCD2I1l00xt2L9XMeTd/npyRRWjqSjHvjRUi0EqO4lSPcO2lSjYSbQ1We8e4e7Osc4mhPyPNsuRCrg6zNM0Jhj6VE/xH0SvSd/8AhTuH/Cn13Ok/pL6mDP7wf+hA3D6M3quf+Elh/wCbUaZn9wDH7yH55gx899c80k0QB/PQsh8qE6i4znUCA81JljqFg+pthfONCwrQPks+D3/v0lhI4+BVFPb92gLKFXTOey+Py1VkOrVZZ6qcIikn5sB41mmw1wavtrbZpoEBXJ/HGsknZLoa6e29HA46iYFhGJBHH38aYmV3BN2qFjU4OmKQaVmcblr5OLgA4/EaGUmMSoye+zO8rFuX7dKYQp1qlie+dEqICnpMtotRKs7jtruRhSdS7KqhlsGzZauRGZDg+CRouSzVttbLEKoOGB+Yxo1C9yh+oNudONQVx+zV6QQiLPw8LqNBWRzW7A8f3aRNINMHVVFxJ1zc3cB8AWqpMMe2uXJbiJi9d4Paw1IxtiWI96j7n8ddLDAiYpVgeGUkEg58a7EI7GhEtLeHiIBOrlA0RlQw2u7hiPd/q1jnBj4yGehu/Ye7P46ySjQ5S8h+hufde/nSHEYHKabqgY8aU0QmbK99A0QG1UxXIHf8jqqICZQz5ODqmUUqiMgHURTYDucHUVu392mrYVLcVLhbeTHK61RnQloGSWsAeM/s1oUwGiMUIVgMAavWBSClJTQxLzlaONBj3OwUfvJGlO5cEHTaWzrru+sjorJQtVVEqsYjI6xIcKSWBcjmAB3450ePFJlNoTty2i60cwqOpbKijU4+sJKp1gKFigXCpiRTIAuWHEkspAXB118MIpbipXex21korfSQNarlUyXNakTwy09qginhbpydNmeU8egSC2cezAxyIHHZHS2k+AHa4Fqv3TXPa4aO67grLPbq0tUPT2yiIpExMJFVIWCLIwbrMIwWHJRmQEka2QiuUIewy2DYG4LNtaa91Oyqq8WSaqjpY1kta1Fs5SonIy9JcJgBT1UcmOTK4PJiGNans90DaXI3el9z2/seC8wTfBRXBxLbqy+UsVRHUzpIXMaJUyt/mkSIhDR0w5tGCXmz7NKypzSUQ4PS7Yw7Y+k1drL6OzVEtitFwtFt5tarVQxz0kKMSrSGoDyYlVeaSMqmR3XipeMEhVvpMeRpNsr1pK/iecbbM+4N0vNV3Va693LlU1N8qauQ0koeBnkgqypUJkERuFJ4gkDkMKdt6I+EJq38QcPTm8Ud8uNNLStS3alj+MUswMUKp9o7zoVZowsZRuBA4B05lfBpyjWrlfz+fEPTK6Ng2T6NPv8AaqscG6IEus8FRVU9ttsE1WHHMhWjZhEHJ6khYAheEkK8WYEKqU1BaqsNRcnTdCVXw2Kw7apIJRTUF2oea1M1FCWNY5l4pFIDOsLgfaMMKWHSUs3FtFFNu+xG0kIW9tyyXaup7VHdDcxRzSfD1cTmlpxNNLylZYyeCBvavIBF9gOCO+tCjQlu0Bau63raAuW3njho5EkliqFeGJ5fenB16oyeOC2MHHvLDJOdGvItoYaTd93q5I6+/XZ62oWJo6a2zKVQApHHzYR8eH2QAUjv9nGMFcjVOkti0inW7innhE0tR1Yw6ipjwqSHDll+07sS2WyygcewOcDQVsHZzabbcdzPXmjpLhdpaOk6zJTUclZ7UGAshQ5RAg7E/dCYwB4nwZLoY9tXWx2a8WGS5pcZVdmepd5o6aklkROMfRl4uGjUkMzNnP3OI5chNKXBV2Bt6XCnhtNGyTUMc8jGlqIKN1aT7IKySMQqqwZHReZzyMZI8NklbBewD2hvxtppc1+BjrBV0opysntXIcSAuoOJAGVW94OGVSMY0GTE56WnVMuM9N2jfrFZ9sQ2+E11/Saz7htk1XTqt4NNAlUkizPTJUOsjJMiFvZKyCVwORBcBlVNtpLgZaSTM021v+yS2Ktjr5nor11qWmo6hXZKeKjgRmZniXs0rBVj745FxjjgksljlJrwCp8nz1c9RLFuu02Wm2zaKmlobdRmlqauplcvUyuBIvUPYF0YyKCc8gD/AEeIF44OPvAylYF9RNy7Yva0dJtTbPwFBbqWGJq+VOnPVSBR1ZpVVj7mcZA5EKMgDvpitcsiSfYvemdjoquWtrrzXUyrJG9OKeKE3C5TSuCWaGEZAfjlerICE5ZALAFVufar/YJRXcXbXLOsNLb6a3Tw17ygPV9R3lCsV6aCPwv59iWz8tLy6WnfAyGw2zQX630kVvnvM8NRBOZlMszQyRBxgqp7FS3fIxnsM9u2uepRctSj2NTTqmy1uWooq240EgQmRoUErSOMNIOxPbAyfxz89NxppCp1aGNvTWgFve4VRnqo3lSIpTq0ctOXTkBJG3u7Y8jKlRyDecPdoSA7vsiyQ03JKcFyRkrU+9ewIJAJBBDdjnyCPx0PqTiC4pgKPZ9vpJg7xS1EXEYRX6ZJJGQSPAxnR+uBo3Ia946UmKnimFOuQiTuHdR+BYYBx3GfnqtWoqgRNIHY9iBnVrYuj4sRY9u/66motInjjKfkdDqQVF6jqmgcHJ86CW4e46WW7FgvI/vGsskPTHn6R83X+h76TPn/APSvcf8A+D66nSbYl9THm94afoTnH0YvVf8A5S2D/Co03P7gOP3h6Q5IPz1g8mkvQ5C6WwkfX1RZXaHmQdQhYiolYYI1CEU9rDHIB0uSLuilLZQwPb+7SmqImdUu3HqZeITOkSdFpjxt3ZKxKC8eD5xrLLcjkO9HY0gQALjS6Ksna0Ef0dURMpVdvIXxjRpBIWLrRMQPOiHJUKF1s4nQ8lzqPcYIV+22r5IQ51VEEG72R4Hb2/3aBuiFCmthdgCp0LfcJLuNdg2k1Wyt0+XfwRnRxVkfk0/bm0RHwzH+zHbWuKVC2zRrPttUCkr2wPlo6BbGinsSFMccE+NTgByo4nsfD+j/AHaFhJg2ps+QfGs0kHqQAuluEAbOM65uXctipXoFJ1zJCWLF0QScsedXBWxDdincaLqFgVzjXWwooVbhbcFjjHf8NdaKpGmIuzwtFNjHz1HsGmX7exTtnS5oamH6SoPyP92sU4jVJjLa5zkEnt/hrO4DFIbLfVKkfc6W4F2XHrVIAz30GkmoqswkOqcS0z50VOfbpbiFZBPShgRjQ6Sm/ILqqBc+M6PSwWBqu2qSTx05RYtsA3daO10zVNXURU1OP90mYKP0GT3P5DT8eKc37KsTKSXIPNXYqKk+sLpfKGgpRGky08cyTVsit90rThwe+M4ZlbiQca6UOjyT3SaEPNFMaNibtl3ta5abY23U24xmEsO5KqsSurAFK84yCnBG4FpEROkyhJCzPwXl0fy+Hp17StilKc906RY3W1u9Jdu0tPuHd9zvtzSJZ4aKoEs1HUzNK6yzU3FTToYO3FkMqykE9uwEinl2jFJBWoe87YE29JYru1uqqa0VRgFxQLcdwcKVY3TCoAsUil+p2TsEwQoL8gRqnjcFV38glLVwg5VXHaFjmm+Jq556m4B4bdaTFmWplkdeLRlcSZ5xSxiRpZI8lwZGz2dGEmr0/UW5RT5FX1Fttopt/XiNEqZWSpgIsxpZI6C2iSoiKQT1LuXUvEWDPAAOWSucDD40qb4Fy3Ph3ZuPa1iulsqJ7lZ7fBRfCCCOWaWjhZ5goiQyK0ZYGQKYxxVY1kXBZydHBp7ipIRLtQ1F2NbBPJNQXCrpYZYFoqhJoJGjVmekUwFwAWkTBaQceoOYzxUPSp7g7vgpTXidK+5Ws0NviukKMqVVHbXDxJ7Tyjkbnxb7sMbOvsRezKZCTEqVom3BHUUsV0daeb4KW3U6OtJa6J3kpqLmiu03YqZZD5Z0BBCj7i8SlttbESXJ8p7NT7knWfazvbmt8S8uU3LC9UKebdsnkeoQzHuwRFbAJRuk1Lcc6b9k1r039NN1RWK8W64rY7JFWRNb7rd9wXFUrKSqcRdL7MF2EqqwjEQ4y4mIIQjlpE8sI1Sb7qvAUYSbduuxn3q56Fvsa0IlDe6u6QUyO60dXSGGYKmevP0FZmhiBKg9TDZb3YJwDwZ3lltH7gThoV2c263c7LZJYLZZ7LdoaGuhWGciSCvDDjURgA81qBHKrdLlIzJKpjC5RDpkmndun9v+haaa4pr7lnc3Q3/BVO13nuM0Ea1kVQYYK5aOjhQEmV4pDKQmXX7WNiUEa8vwHXpaT23ruFpvdCnuHbFdR2qF7dWJV2impqdjR1k7A0ElUqkRZYL9/u5P+jHIZJYamPJq2kt9/sVOKj7v8sT1qaumu60L0KR1STBB8NiWTl4ATLFWBJGCMj5jWjYSE7Xvu/bOtFbb7ddaqKhroZaeqoJHk6LchhjgNxLYHH8Rkj8TqtKbtopkc+8b/e4qChNS7UqymOBADFT8QqLw4/dwAiA/l51KSVlhG1V1js0FmeaqhSeKsLXiD4dBOhM3HhC3BgyIkavg5UMcDPIjVPXuv0LVKmfr3uSw3z1FoviRG22aItGjcJFDxDkwVAo5IpY+1e4Un5JgLEpKDrlkbjq+AQ2ztKxb5vVIZ7tBaK68VVXLAkvB0jVOPSSVV7I0zmQD5ZQDARuSg3OEd96r9Se8xPkrq651VK1JEkVRTL8PT01FT4MUag5OO5ySzkk59zMc+MOsFIr2ulNDUQVFTATDGwbpkcWdT/U5KR4zg4Pf5H5C3YxR8nyopQ8rSBY4YJ3JSNZGKoM+CSPAz5OdDYVUEaO+1tknqBS3GNPsDTgCZ3R4vPFTkZGe/wCH5aFxT5LJ6W01Eea6WZyrxiTrRTfaRntxLAEsuMDBIGs8prhDEq3HSm3BZPgJ1ucS/H/BK0FajMZRKF78uT4PP54z+OsTx5NVx47jtcVHfkG7UuElNdpHFTT09bHjpxVrQdMADLCSKfjzB7YAYH59/B6Sh8DI5eQys249uQUr0lK8VNMSTDDTSCkikV+3bBUZByHRkPkE5GSVeQW7C9DeLXfpDFXWyXbNydh1KugUTW+Ru4BlhHvhPc++MsPxX56TkhF8bMidFe5W2op6aZwI62CM++ailFRGufHIpkr+jBSPnrC4STC1IVJYUqMkMrg/1e+iTaKP0VoU/IH/AB0EsjRVFtbKMfcGsrztBI+PZ+2AD+epHqUnuEUZbY8JyB2/TWuOZS4YRboJXhbz89FLcYjTvXqQy/Qy9JSf/K3cg/8AvfXW6dVjRjy+8O30Jxn6Mfqv/wApbB/hUavP7hMXvI0GKLwBrmt8mstInjQkJFQaqyHwx9zq7IT048Z1CmX440bwNQEnW19dgANLk0QY7NZIqfwoLnycfLWGRY30VGFxgazvYgXgpQo0psImkpVK6NFrkH1NvEgxo0EBayyGTIVc6sbEW7ptghSQO4/LUGWhQuW2c55LqqJYq3DZ8Mmcp30FNEsH0+zYFlH2f92pV7F6h3sdhihRQIwB+Q06MaBcmx2tlrjjAAUaejO2M9BTKCPAxphVhuBFCgedLZOT9UovHOqLQv3MrEDnGfGkTGIR77U5Dd/y1yMzCbEutn5vrlTYuTAtUvIntn9NOxcmdgK4QDvjXcwLYi3F+vpQwJ/PXVUWPTFa50JU8gPGqaoamUIm4HSmg7CVJWqrAHGdZ5QsNMYqGtGARgaU4BJ0GoLlhQAdKcS7LcNY7H/26GqKTCUUxx40twCWxMs5zpTiGmdNMWGq0ktFKp9xwASScaYo2C3YrSV1XuC7tZdtJUXa5RCRqqK00YrJoOKk4dSyLGMgZd2wBk4ODrpYemct5ql8djNPIlst2GbX6GJIFvPqZuOnaJSS9hsbQmSKNYwZGnrjGTEoQeKdH5csB1Ylh1Mbx4aWONvyY5qU+WIdXZNs3i/2+snttDsDYVFNNBaaa8CVZKyoXizVVVyQvLJIpHHOI4woBIGebc2bIouGGOqXf/oLDijtLJKkagtwp7ls+hptjXCgqalWlkqrhcndU6UUgYSUlLConqQechdki6Qw2HHFsZsOOepvqFX87+DTllGksLsW6yz2pDBcN03ug3pcLTMssMNpRoIKWFWBQK6ZmlYNzRFfEaMjBWfqA6cmmv8Ab2QhxfMtzOqy5bi3FKtdTXOpttqrHbrLdGgrLlLkFJZ0MiB5Tyd1jAYzK4YDBIOtSUPFsW9T70Bqi12fZNesy1tyhM1MkbVUFyCVsYDDqPDGsKxlJQoVEdsjAPIDB06MlKNCmnF2FbVuus37QmkqkS07St1UXq5viyrzRmQy9GJT00wqgkrEOYVQwxx0KhHG01uw3KUlRQr6Omtt3rYTUUMFEtS0dNLIkv2kgDBmcyoWwGkkXDDnL0zkgKcxu1YNMrW+nqr69PbpLRcEeZqeJaGiEEdG8RfLwyJjMXOYI6sT7jnkpwOJJqtgRarIKu52apS1JQU9t+JmqaiCjbMkK9aTHVJwqIpjTiCqrkx8QWbGnPkpGn2jZF3EVxqbhT2K6mkpGuFftu7XuKmekkFSqSSoo5ZDjp8g5PIsgJkxx1V+CUJd42dte12qK5Ut7ayXaiqhDd7SeE1ckpLZWlg9jLwwwxJjhxBZ1dlj1GtT3WxSaS5Nc2H6Y3GmtdiuF2uFh3NT3Csp6+qtxkBmeGCOXKKyqyc43WULNkhxzycZzllKKuMU12GpSlTbsya57zv3qxuyqui0tkpWrJFgp7POWV4adOXFY5fngSSMzEgs3J8EAYYscMMNCXANyyS1MXmna40NVQQSUdoobhW9RqeapHToY4y2IyrhmVi2SuJOZVDyyMHRtU75It9hk9LbaLa8NbUW+33yzdROrM700UUamQgzSLVYSTOeIaXiAWHnHbNlm5S0RlUv5+hoglGNyVoJXr1suPp481jtlvrKii4SQuu4a96iaBXiYRwpNSyRqyoJpHC98dQowxkFuLFVynV/DZf/AEROV7RuviKcOwaKa17cG4NyUEEV8oJ6mgqaQSTywSqDEsdYxH2aK0aqeCsACckcSQbytN6It09/328gqKq5Pn+bk9o9ALndtiXC9iSiX4Z0gLi5U8qwPyPtdVlDoGypB4MuBkMc4GTN1zw5I+y3HvsaMfTxnF+0lLsZhdLhUU0VLQyxhGolkiGRyBDEnIB/I+fn211Y1Jal3MUk4umBw+WH5DtjRAEzSZRECKgAPIqclzn5/wDuNUWWoI8oSI+fyxliGz8vy+XnVF1Q6X+9RbUuopljsO5EelhapSSyyUZpp2jXq0ze2KRXicGMlDxJUkEg6mnwy1L4Ecu69oXND1aC92kByyU9JWpUwRZxngJVDDOBjLHH56W4T7P7DFOHdAyuudvrmFPaKC41EUSyTSvVOGZR55BF9qgDyc98/Ltq9DXLB1JvZAIOeYKgpk9sjVMljM+5pzaKOiq6oVMMMcggQMOMQY9xj5E6z+krtDnN1ReooaW8VvVooro9NHADI0UBYwsFyclMjj284BP4aYlp5Ft2Pm9dkbn9O7HaKi+27cFvobvRitoXvdF046srhWiUTxuGePse/HKnsMEElFqW63AfIm2zc1NQXKKf4SKnmz/pKSJqZlb8R0JI+2cjwe2dE26JQ3Um6JaqkjFTUS1EbL7XqY+syr37hm5OCPHnz+Osk/IRap7nQQz9eKY0cwXiJYyUIH9XP4H8D20myNEldc6e5uZJ2iqZOw5mAcvy9w8/t0EmgFyVYqWDlkcFH4A/69YpsNBEUCdIMvMj5k4I/YRrm5GGlRWkpuPy/TWbUEkfEpkkOGHn8e2mwyNDUVKq0KrZjGB+Gt8MraphpUN/rxEY/oY+kwP/AJXbkP8A9769R07vFFmDL77Hn6En/wCTJ6sf8pLB/hUanUf0yYvfRoSsR41zXyaydJPboWQmjPLtobIWCABqXRCPOG/DU1FUXaRxyHz0WpFDZbYVIBPnGss3ZQagXiQdZnyQM0c4+elS3LCUdWowNJYRZFSrH8Boi0dqokPbRphnyaBePy/Zq0wgPXwK2QQDo6JYrXSjjIY8Rn9NUEmKdwpEDeANSrLsF9JUcEDtnRJEsMW1gAP9eiA1DRRSgqO+f2abHkWwzTz40YJejrwq+fGgZZWr7ysaeQD+ugsJCbeL8HJGdZ5saJdzuPPJz5/HXGzPwA2LtTVAv+WuW3bFyZVeYMNbMSEg6v8Amdd3Ati0CJYuWe2uulsOQKuFCrxtkDx89VJbDUJtyj+HkYeO+k0FZRiq+JyP79C0SwtRXJsAZP7tKcaCD1BWcyMnSJIIZre4Yg6zNBIMRSe3GqGH0txwdVRfY5MpYgLgsfAJxn8tVpZVmcbv9Q7fWyXeyQq1UtKEL1FK5aOckjKjiytgA91ByxIXKryYdXp+la05JGWeRbxQw2H1Zo7HteSpNrpWtNvR6hqe2UywUEGXClaflI4JJbkpfLtjjwzyI2vFLLKk92IU1BCxt/1YHqlfqkyUyU9peYGSOGISRxmPqGH4jqMfikCMMc8lW548+7RLB6UVT3FrLqsr3nZFDuIUO4NlXOCt3BJUyJCI546KOl6aMzgmZEp5jIpASJG6qkMGRwyhXwT0tSAct9jiz7kslfdLXFuLcNZVbinqYppo4rJLclcdRXMjssqzPOy5JVjlMkAR546yZlmcmtK0+dVfSqZsxenpTcm5eNN/e0ape47rXWO2WvYkkViuFAWguVbvS3RUTRxFS0M8lMwmkhcmNQhHnixYupBXPjjGDlLM074q/wCMOWqSXp2vNgGu2LboaUPurclpF9q1U1EtMtDR0MRCskRAjVZDIoZgZSSJBIoUho11ojklLaEdkKcUveluV9t7p2leIK2ot1qs9zjkDXYGFYytpjDyII6pnEZBOYVRiwBJw3KSUMH+lL/kxGtX7IT3d6G01/X4rbl2t22qKoijlkVKJ53qUaLKJIymJIpWJZOmsShWDJJOzY5GpRSppg07F2n+j6lTTWqkot4GrNbcYKVahYVhFS03UjSGIPM6OSsbOkiEqeoqOVJ0Lmk+AtLoT756QV9qKN/PFam5/F9KneulakYlXZS5Zm5q32UiMj4ZDDJ2AVeTNXwAr4iY5dKKqSnkuCQNb2WAVYWCBqVZMniRJwL++RQuGyXJVi7ghuq1uBQy7V3ZVbHu1LPAtJHIsMMYp4GYKiMBPBIvImPgHc5QnmpVjlSWGgluqYS2dml7W37e6e91MdIt0jquhiulkuETOIw8krtQiXOZZCG4yvJxjaZiI2kAY3tWllVvZnW29y0lRdo59sxvabjDJU01Tt55Gkp6mDASGmWNRyMsr8E9rMF4uzYQEvcvEil5Qn1W2LvLdjdrZtejr6eqrZOlS0UzTU6tkAxK8b8SqEhEIbLFSwJA0uWXFG4ynVfqMjjyOmo2TepW29w2AUNRcrMluikkMc9vpKqOd6Vi4xCoVT0MhBhcsck8jyONVhy4pvTGVtfNfX4kyQnFJyVITpL9e9mpWWTNOmZUeSKSGOdlcZGMsD47gqQcHOACTnQ4Rk032FqUkml3NNs2w9trtCCnu27LdSXuvkR3prhUhelEcs/JCpCMcn3M6kdz3biuuPHqc0+pkscHoSpOuX9uDc8WKOFXJan+3yNh9Mdk1G6rpuSKx3SLd3prUMlPLE4qH+IneNRKsEsoieH4dOrK02Wz9llJSy5nVZY44Rk1WTt++/PPG4EIXJpO4i/uz0UtPpHv6itdVZLvUbWpK+lutLuNpo6ataERAT07uGV1TkjEBEEi8nwrnjqR6jNPGpRpSp3Hd/sRQgnvdXyJXrJ6RW2p2zV7vs8C9Guklr6aalqGeGaNJ+lLTpA0YeN4g8ZfmzMACSBnS+l6x4Zw6fL8vhvuqfe+BmXAssJZY/z6GA26nZnfCMwMbEqB95QMt3/LHfXopHMSTLMFpWqicwyqJV6YEUhCNIzNx4oD97BPc/h+GgbLo6oqiptM8jQydN8FHRsFWHhlZT2IP4HVWyDnR3637yuVDTXuzw11fUssQuEbTLIrPJxAmJlzKFyuHYg/LuAMC1LmMg41/wAkFd/7W2/6c3/6rrLBarlVjkSttv080QUHAZm4AgMeQ4Eh/bkgAqWCLm1er7FvQv8Aj9xY3FvqW6UQt9HQ0VptwkLmjt1P0opMY4l85eQjHl2I8dgSdMqt2A3YGk27UxWykqnDxtVSlYopYJE5oACJBIwCFSSV7NkFST20W1FI/G0mkgiqJ2haOYsAI6iN5exIOUDZXuDgsACMEZznUKthq2b83DtaKtgsV/uNqp6yEU04oqg0/VQNzAbif6wB8/l47aqk+UVbPWPp5607y+ltsXcOw971lsjt1DSNVWesjpI4p4bkMcJOrnmxKvLz5EKVkYE9wNZckvy6jpWzYUY6m2zyLxlhnmhqQ7NT/wC5uGHY9xgeQCDkH89OcvASHCwyrdESicQw1byN0pVIVpnkeGJI2JGAq4ZgR3951jmGkVamqEMzIxwykqf1HY9/1zpTjZTO6WpDuPdnSZJog0WqDq4IJB/X/o1z8raCoYaahDrjiBIR/RwMj/DXMnJ2FR19UjvgEHPfB1m1BpEMlA0ZPnH4fLTIsYkVZkOf/ZrVGWwbQwfSKXh9Dr0lH/Cvcf8A+D69j0LvBE52b3ht+hKwX6Mfqvn/AMpbAP7qjTuo/plYveQ+GXvrndzWiWOX89CwqJxUBfnpZTZItX8ux0LKPzzDHnS3sE9yejqwH8/s1epoEabXcAOPu0t7kGemqQyA5/bpLKJGuIjHY/36WyUVDejyPu0poJKwrb7uXIyw0KKGKmr04g57/logrO5a9GXVoKwTX1S+Qc6amUKtzq+zd8aOgkK1fU8mOrotsFSTgY76sGyxSV3EjDY1Cg/Q3QBR7jq7KYWhvKKO7d9HZVHyo3GqKfd+7QtotJi5dNw8ycNnS20NSFO43jmSeQJ1lmS6AtVccg+4Y1yMzFPwBam4jzrmN7i2c0lwDvxzn8NbcLt0AdVVQGB769F062LRQeUHtrqxDRTqnBU+NE0MTEncQAYsP10GkLUKEtbwbGdTSVZYpruIyAe/66S4BJh627gjUg58jWaUH2QxMZ6Dd1NEoLd/l5GkaGGpIJxbwp3OB+86ToYxNMIUN6WukCRsM4LHk2AAO5J0Om9gr2Kd42rvX1Luse0thWiouVyl+yq6iNgkFMrNx+2lb2xDGSMnk2BgEHXU6TFCT1S4Rkz5NK0o0PbX0Jtk+hlkS6eoNytu8N7zJI1DaJXb6qo+AzJPPGMO8MQw7s5UEtHGEZ5AB2J5tMbicxJzYl7v2hcPVy7U9bV/Bna8RnSy2qvqEomMyRLMZnhKxwvPMnIxxhhCgUockHkqGZVUFv3HOD/5GM71vWzN02y9Lb6G8V12aqX6ouFPPS0tvjjlI6gnpFiZkzjkscb+XbvhQG0Qte8wXs9ghR7L3FsyGKrrZraBGH+CuRExpZoekI3KS8FRcFlQmR4gHUcs5xqbSe3YnzBVopLp6Xisq6k1VrrJIQpkaWYQPBLAXROcR6itIQ4V2BRjnlhVJNShHIql8w4ycHa+Q1+n26l3HQR/FysKahpRXSVFEvxJpI0n4dCb3EAyoW9zr2aNP64dVvBBPU+WH60mlFdijWWOh3C9xt9w3Ne4aWjrZIblJcelBJV1ca/YdWGSdViCRmRWmkmUe0CJeeeT41e3cS23yCf5xb2lusEFulurtb4vhX+pkkmjNOSgYK0YwEYxRlsk5fBYBs6Xp2tdwkzTrfU1Qkhtt5ku9BVw25Y7g1wd5ZB1wonllWQGGJFSYcsHKkRIyySAqK0rsW5bE9z9PTtfek5rKKvvVRHNUQRQV0yUtRKDDnlIwPOjm6UZZopuDLw96rzRNDp9qr3C1ezYYHoNLX2Glvlffq+ojNrku1yhoUgFH8L7+lKlSrdSZZA0PGeoULklJCO5Rk2rpIWrfJmG+/QPdFNfPjbLbrvFt4KtuoviurNUTTqqh6eOJRmRRLIsYaMLGDIh7DvortWyVRlK1jW557eymiqaKo4yW1pA0Td2Q9MhsEgOwxnHcsGPzOu9g38BmXdVvi6s9FWtRV9Pb4Y4/j4XE89UZV5ssgnYSF0dmJcEKBGMYBOiopWLNyninuvTitaO8/NAba4WORiHQIOGUCnBb29yuMYA0VIptjx6b+q9VFcCsl0qCy0qUxokVYTOiAYMUp90LMuEKowZhkZ4jiefn6dcxim2+XuaIZXw3sdesm4J7zQ2E0tLA9peZ5YeDssU8qKvFIwhUMFU8eS5yz9sDBI9Ni0OTd29v54LzSTSrgFWf6PG6t5Vy1D0tHtujkKNK1UrIYgWLYMY5M0gUhivbAZBnOcVm/EMOFVvJ/D/ACVDBOW/BLvz0Qv+3NxfU1irJd1JHArs5iSOanOPZAcuw5leMixoxbEi9snuWHqIZ8ayyjp3/jJkg8UtKdj/AOgvrn/3P7Rd9tbquwtX1ZOyGqd+q8CFwHpaZIyxYNJHzYoACyoXY8VZW5unjljcRccjiwjubfCblsrbn2ne7pZ7xc5GpbTa7eFlrbkkCiPL06My045nsWJYJGzMZGlQ6xuHpVHMlpju29kr/cfq1r2eX2/nB6E9AK2vv/pnd7Hve62jcV3oamaCgmjpIY0WjEKdfkY41BUzuU6hJLlQQcYz5z8S9GMVkwql3+fb/wCHQ6dZHKpuzyFfvSyTcu8q22UVqorNcKRHFtRI+rDNTo2S854EMUjZVBwGz5zx1uw/i8MHTxzSblHbV5TfhEl0Uss3GO0u3gRr1seg21tW1rdWht+5Xq545ljqzMUWKVlKyxoCY2OVKkDBX3ZOcDv4upXUS14XcGrv5nNlheNNTVOxcv8Ab6GmuMy01yNbFlCKkxMnIGNWxhgCzAkpkdmILds60xbatoT3ojisUtM1GZIUr6a4RoEalkLlS/yHHv1BhvYQc4PY6YpFUy3T7VqKm/VNopam3wzU6yyI9RVRU8UyxrzHF2YIzsmCq8vcTxHfAMe4K8DFYNg2m7WiK81VdUQ0ZQCrlpVSb6vZ2Ijllj4gvCwz3T7rKUYhj2Bzp6e4Wna+wX9RLbabBLbbdZbxb9/bftLiGW52S3yW95GYnEU78SJGKDtIvIjwSTjUaS5dNlJ3sVbhsu3+odyuKenZvtXR2+Faqak3BJD1KFHlEbryjb7RFkZOVQFUfaKXSPiWLJNKrApu6EKmsPWuM9DJW01PNE0qBzL1YXdPbwDxhh7iPa33TkdwCDq+CuRn2Huib09uv1lQw87pTrKlNI0kkJhaSMqHPBhkgsF6Z9v4/kqSUtmGkNW+Kzb25NtWC4ULvatwW2mW03mwTkczOgPCthYjDxyMMyR9mjckd1IOkaXjbXZ7h3dIRmnWBpJYyYvcSoDeMYx3/XQ1ZLoqvVNUSs7ElmYkn/XokkR7l6h5chgnJOlTigh+26zlVyR+7XJyxQ1LYdKJWJjwuTnHj5Y1zZwGKIwU9rWVRkDPz1l0BpEdRZeKn2/u1ajQSQEq7KSThD+7RN0Sif6TdOaX6IXpLGfI3VuI/wD3vr2f4a9XTRObm99jD9Cs4+jB6r/8prB/hUa19R/TBxe8h2DYA1ze5sR+6+PnqgiSOVnxgk6FoAtxws3jv+3S2Q+yxOoJ+Wl0FZXWoMbfgdSmTYM224jkv4/lpbTJyN9uuYkQLn+/Syl8SWpnPHP78aBosA11U8eWUkY0qSLJLZuM0rDmdIbKoZKPdSSj73f9dWmVRfS89Qff86JETPk9wBX72mIuxcu1XkE509bIlipXXARk8mA/XVlgWovUSEguO34HUIQLuWCM/wCk76olEq7xgTsHz+3ULSIJd9BT2YgfrqBUU6nfY4/e/v0DTGJAW4779p92P26lMugDNvFpSfd5/PWfJwDJHSXt54gSfP4a4+UzSIZKxiR3P79cqQB1T3AxvnP7zrXg5BZbluQdchu/z16jp90WiEVRfJz2/XXWjwGiCac4OfGiLFm+DnG36alEszO7VZgnYZx3Pz0xRsHVQL+tiG+8Tq3jsmosw3g9vcdLliCUmE6a6swALfv1mlChyYWpLkyNksQAMkk4A/E6zygNTPVHod6HmPbNv3lvyvfa9ouzqtnoXpZJrjdYj5aGBWQpG2RiV2AwM4wQSEOnTleR0v3+AE8yjtDk9M3/AHxa/SLb09OKBNtQ0cE9VS20CP7WPqonUmkUGNeQRmCxgEh+5Y5OukpxxxSjsYXGU3uzy/6qb7ufqDdqy8xbuorbdWpxNSbapIlqIUpVD1EKxLApMzLyLM0oDFmA7AZAtPKw0tCMWuPqlWbs9Q4LPtmjp7ZerjGlHFPT3dRSVKyRETGWVMyvEyh0KdQe0nlljx1pjh9OOqUtkRzcmopDHf8Abl/27vp9r7j3NSVv1Tt9aqGSosgpWjpXfqSRxDongFJIYhuRRjGnE9tXHIskFNR5JKDhLS2BeNPSS1kVIYQKVGqqmKFDUwvGmWWaFGZpSqyRhgAGQJIOoMDItSp8A0gJNt8XX6usttW11FKauONltdKVr6hAwZqWWaCJkRccO8ylhIpJxhkDNdL2kVp8B24el9RWZ3DT1Mm7DU0Iq3Wpo6eVegiwwiRljjDpDh3VZVC5dWMTsyh2pzlStURRW9Oxs9PvSirtjVN3ehs8stvW6Sy0kVHypKwohaJYsgRcgkWIusxyeocGVeOprTdolUejvT+i/nD6TD6tjhn21SClO31qKCaCms1HJC5kgknZZJJJDIHeTngRh0aNo2cqLatUwLpmSV19g27QU9RUwwtPUxTCogpJnLVbqk5lhkqI054QZkUpIXaSRBxBVnCLp7PgfyjJfUfc1wslXT2qFrfeLRVxUgjS4dRKWam59QSwyLLmIOtTLBKR1HHuHM5JTRFRk02Jeqmgv6Qbl3VRbi2tJV3ix7dhpo7rUV0Vjo6VJbZalhMTxyzVXKmUCVliWFwz8mBkJYpocs7i9C37XdN/Tf6lqFNansYXuz0zrLjum43DayXcbPlrqt6Sv3FMiV0cMSwtPPUxRkshVJ4nchclHUjkNPU3FJS5244t+ANN7rgT7xZ4bPHAsNTKauBF+NpZGjHE+3DROrHkpyDgjKjBOfkbKT2CO71tdDSWW6WupgqKSqaZWpZJg1SjRsvumAAKc1ftxGCVZh3PYI3JtSXATpbxZDDviKjop6OkjijoKkOA9ZAtVPAgBKIucccMXIx/WBOeI0ekHULslZSThY4YjSRtIAWI6rogUDAPbln3EjA+XjGrKQagpXqKOPhWyNERGHGRMkJZsKzOP9G+c4GCVGTk5xpbe4zbg1b04u1z2HuSGW4PXVtFLHPJDST1UxSplLGPqPGG89iSroSwBOGIGsmSGuDS2YalplYm3HdFJuTd9VeJ5jT3MXxLgLnM7F/hyFCxiOF88gUTHBiwBwWXBYvx41ihGEeEq/7FO222C6i6RTWyna//ABUyJRTw2eOCkigATssTMxGXQEE4y3Hie5LHRSTbqP1Cil3G7ZtLRFrhcdo1v1XOYTBAa+ZYZ2AA+IXKEt0+n2L5H334jK9uN1DcXGPUK132bXw+t/2OnhjqTeLZ/wA7noLaG3LpsWlr5aytuV0rbvbYZb01NVBYOpDHNIkUeAFUBWSFBnvwnfsoGvH9Z1eDrfTxYKjpltt22Vvfet23427nXxYJ4bnN3a/lGqW/aFtKUEdqq6qS41U2I6upnM0tTMhZmPLGWyYpMjGPb4B8cLK8+bLKVVSXC9lR/wCP62v7m6DhjVLv+tnnLd/1R6h7ui9Pt1RBbvcpRNYr5QrTx05knmkdACoB4upEDcmcl1BPde/velefD066rp41t7UXzslx+6XZbfA4WX08k/Syvvs18ewiz3mv339T2NahblcLVHUUshuUcUppYCyQxUyvKOmvCOnUmX2YMrcm9vbtTyRxRUkt5fv8aOdHG5tq+AhR7SslbtPcm37HXw1t3t89JcYa+kRlVqUh1qEDBcyBJRAysrf0ickKNFHLNVLIq7EcIcRd9zIds1diG97cb3TJ/Nxq2E1sMBd/82LgyAEYZiELYP8AWA1uaaVp7mR13NauP0jUv9PJbTtejmopkakgnXrRVNPAr8oeXSYB2UcVZhgsC4OWYs2F4FGeuT3X87mlZHKOlIl2Tumv2uNy0e2rLQXHbtRURTwNdwIpVAEYn6Ko3UBYiNQFZuAQgEtyJVk6rBFR1rU/5yXj6fJO2tkaPJufalDumm3Ntuar2VvWKpCr06cTRVET0UskrFYl4yrK0Sjp4V16wOFKjHOwwehxjLVDfa9+fPw88GmdJpyVMoeqNxpPWkbc39ftpUVJb6UJTX6sslSkNVL1VkSANTuOzYjV4+TMCSU5ZIA348npJ4ld8rbal/N/1Msopy1B7anoF6UzWWC7/wA5KhgZenC956NHSXCVYwTAkbO2ZGDcxzIVscQO5ARHqOplNqtv2+oco447cmF/zfpKe7bg+rYbfdLEtV0kSkeRp4OUcnviT3NxjfiGDM3ZkAZgwbXUk00m9mZkvBzNs6e/WWCUQxiVk5iamiKtHjAAZSfeGAYqVJDAHHftrN6uh7jNNibftv1u1bs9BXRGNx74pOLKk8Z7rInIAlSCPzGcHGtUZxnFSiA1pdMt2nDuP18Y0ibIjRtu0oKJ+uf2a5mRoekaBaqEEJgZx376xzH/ACG2gtOVB1nZZYlthxjjkfnoGEgdPaQx8fu0mXBGL30v6f4b6KnpOmMH+c+4D/dT69d+EP8A/G+rOX1Hvlz6FY5fRg9Vx/wmsH+FRro9R/TAxe+h1YYXH4DXO7msg6bM2AM51RdhKio5MDI7ahQXp6YrjVUQJR0CzR4IGhqyAm5Wjj7gANDRALl6Z/OO+haJYftN1KkZbvn56Q4+SDIlUJ49LYS4BVxQkHAJB0uUSwDUcojkjB/HWeUKIcw3Joj946HSygpTX6RQMN/fo0gS+l8kZcZ06KIUquueQEsdORTFG+yO6vjJP5HUoKzMb7dqmkkdS5AHjRKIQttuiXmQZCDo9Jdk8O4JX/3U/t1TjQSLYu8jduZ76BoNIjmr2wfcdDTQaBNXWlj576vgsqw1R6nnSZxtC5DBR1WExnH6a4+aJmkWTUZHnXNcLYtsrzVJUYDY03GqZRUF5+0KkkfPOvRdNwWghS1/IdzrtxVosnmqQVPfV0XYEuU3JD+mioGzM91RESswA06CBbFGWYhjjtp+lA8nUVUQcZ/XQtIJBi213uHfWWcfA6EqNv8AQLYsO7b7FebsaSDbFskWSonuHeGdwfuBOxlC/eYDsMAMwzrk55PHt3ZrgtSs9Qz+pVwe3XKbbijbUlyme3y7tu24xDWXFkK8eEdZGqQucK4ZFYkvhCxA0zFTemD379/59hEoNbyMa9TvU607Op7TYrdR11zuVTIj18V9hjqq34KSMg8FSQxwyTCYwlW5v7S32SKq62Y8CmnJv5fz4CpTcfZoxe2bluG7571ZFla3W2UGvgsFrKKah4mbpLO5X7RUUsGT2u5ZDg45LshGOONpbiG9T3NAg3BaN2bUudtqqOmtMVVXU1a9ksKy22nqlan6SrFTy00kLmP3SuQ8TydRuIfsVNW+SnsxMv17uoqbQtxv8NTb7MPhqO9CFneMhWk6B5NyZ3+6Y5WJHTUdimNCo8pLkvUtrJ9lVl+3PBS3q1x19kaAERtbrk/xErRokSpDkBo0MqiRleQ5KYBQDlo2kvZXJN3v2CtTd6hr1z+r5v5xS2Y/HRXNquOeA9GWFzNzYK6hpIZZPY7u5JDLhiY3XvFpP/iPO1LPX7RWm3BcEoWmuy10e4KmVkooolqY6eeJT7UwI5BFP7OIVS0ZeMdNiGpTVIjVDN6ub7bYdXRJtey0Vxs1XG8VbuPdUc1NQyTSLDNFTRPkCSVQgkbIYcieHgsw4oxldvf4FTbXYr7U9WPUf1AtlXepbRats1slWscm5dwwVValJWRUqu01LSPH04HeMrJzdZGZ1BQA4wU548e0uSRhKW6E3fe3977pvs1on3Uu7NuSU1NWQinukFfmQRLKnVp4RFP0HV2DBIhx7EnydC5xrV4/n2DUXek+7zoprlLU2WZKaqlTp01LcnMXTqlliZp4/vnCgwhUcpEFjjPNwQWdSmp1TGtONsWLfVWaxxLUXSGYXOSmWoWsVYTA8c7kVccpJ41CgSLGXZPszG7DshVD9pOogXtbBd4ivXpLvf8AmTu67my3W1xGiorhDOk9NAkiExiZ4+6s3UUtNhykeFCkAAFo1PUlafb/AB8AddLTxQgbq2VcavaezKyNrPDRVgqaKmld6eleo+HZRJUSSYX7Es4SOSYhieajsBrQpx1Sh3XP1EuLpS8ipR7Vi+up6WrrqVzBKU5xT5p6jj541ABUKeyh+4yy5wMtp17AgeltDVyVbI6KtPA05DNxLAEAhc+T3Jx5wD+mpZC/Ft/FxpIaCZbmakiOHiODCQ4yro3jBbyfacdmxnAN7Fot1NVcKasemlp3jpmqGkagVR0zLGCjdvkw9wPYY5HtjVUEOW0rpUQ01fT08UVzt9QYlklekkkoqicRp01kEmOkV+0JlI9xOP8AR5yMmlREKNxrqWpoKeOeN56ylKp8c7cgyKpURqoPBkBCkMAGIJ/LJLklnNPdmpqZ7fcesKGQqS0QUyqVYnAz3U/eAU9l5Fivz1WnfUuQrNc2luex19VcrlLV0droYadKemtvESPHArLMSCBl2XjxRDnHElsdyfO9Z0uWcVjx3dtt/av8nW6fNCFylxxRtGyLpHue2UMUNNUGG4zStTRVTdaWpnnKJPVOo9mEgRoYR90cgRk5J8lmySxZvSSWqKittt+33dv6eTtQqcda4bs0+w7or7dtmg3GtFTVdbM9za1UiVCNVVLdJig6mCqHt1HZc8EMQJJmOeZDp8ayPE5ypVql2Tun867fG+yCnkenUl8vieVPpBWezbV3NQRWiloorZdrfT11PUzRNmlNSiNyiCH2lfbIMf0mkGO+vov4bkySi1ldyi2vnXD/ALHmuojG7jsnv8hLfbNFd9w3OC9bsjjvNMJIpXFG0xqqhE93VZOzq83sMpLM4PMjXUnPTFSjG0/jVfIRFW3GTpncFzng2fQVNDQ1dtqZUktNXdFqnaKkld3Ti6IMqWi5+xge4LISWZdJSeOc290ndd6r/P8A2G6nFJKuQpaLfsvZSW+G8S0d/qe8jQzGpp6WWL/es0ZGTkYADfdIIGdcbLPrOqbniuMP/wDLi5f9G2KwYEoz3f2PQmwvRXYO66e17hoqQW2GrphJRVNKoNLPC4ZGiqGI4huayJ2KHlFwBVgobzeXN+I4G+n6iVp7b+V3i/Nb9zZFdPOp41Xy/wACf607vvX0co49oNtfZ11oq9mudsrzPLWyxYAVpSQyjkXLEKyr4BYEls+k6PoMPWQXUZXJvh9l9v8AJzs/UZIS0Rqjzdv71Tv/AKi1tPU32rpyacEQxUdJHSxoSBkgRgZY47sST+GBr0HT9Nj6aOjFGkc7JlnkdyYF21fZduXqkrIlpZQjjqwV0HVp5Yz95ZUP3lIJ8dx5UggHWpt1QtHoG5zW/wBXb7RzTUVqqq+aglt7XuoLw0k0xJ4FjMwVZzG6R82AIkCuzH7zc6Mp41pW3hGnTF7kdh21Ytv7fSvlntptAQR1NMtQstfTypNnlH0pCAvUEZdgOTKnsHEuNVqm275CUUuGaHPYKbaVUstqnpzJWTyJVPXTpO1PHIrK6v0+wj+IKtjiOBc8ce8DFklrRojFR4CO6fSWL1Lo6yxHFu3CWRqaB4EWRORDCWWEvyj/AKplQlSkgDDI7LxZHgersScVNHl+K01lhvE9uuEJp6ynfi8Z7g/gyn+kjDurDsQRj563TacdUeGZFtszT9rRBo4/01zJs0I06yUpYL2GscnuNHOgpBwAx30l8hF6SgHHxoSWUprdn+iNC1sQz/6bcPQ+jH6Trj/9JL+f7qfXqvwjbp382czqPfOPoUHH0YvVc/8ACWwf4VGuh1X9Jg4vfQ4mQc8a51m1BCihDsDjVWQYaGmTtqWLYYShRgMalkPhgaEk4wBqmyyrWlZo/lnzqEFW5RBTnwM6qrIUI5zC/Y6BwRBgtd2PYFhpUokGBAlXGCMHI+WlKPkgNr7V7T7dDpRBcqaRoX7+B+GluNEI4DwI76iiRoIwygjzpiRVkkich27nRIEE3Gi5q34ee2mIszjd1h6qSHGT5yPOmItMx+6RS0c7A9u+mrcKyvDeDGMH/HUcLLTL0N+OB2I0twGJk5vXJT/r0GgOynNcuZ841NBLRHBWqXHc9vy0E4ASdjDQVY4Dv4GuLmjuZpFp6rHz1znHcW2Vp6nIPfTccNwbFuruRiqD3xr0WCOwdhm1XQSqvuzrpxLC4qS6/wCGmEKVUrMPmc6hBTv9B10Jx+eonRBCrqJopWBGtUWqAqiqsWMZ7Y8k/LV3eyL+Jv8A6b/RTu+5/TWr3tf7vS7UtksfKz01cv2lyb5OckdOE98N3ZvIGBnXD6vr4YW4QVvv8Pl8TZhwynTY1erHqTWWmyUtJcaGefZ0UaUUk1hl+Ht9eywZWghYceMbE8pmjBbiD82GJ+HYta9Zvf8Am5fVZNP+2jDbN6sb6uG7LzW2rcLbca45mqVpWWnpYI1zxEcZ7IEDFV4+4A+fJ12pYsWmnGzDqnd2Od39StjWuy1NNDaW3bW10zmrv98qJI7hKqv7REY2VooyCVIz71LAohCsQjGS7V8FwUzIbxuCC4VbyUNso7TEUeMQUrSNGUYnyZnckgds5z8/Izp62B3CO292XWhu9DUCiprlPTywNAHgUSQOGTplWTDg5QADP9Lv3bV7Lgtbj9Dar3f70bneLzTvJCkkEPRw3FqWNVcBFKsow3Dre53kB++XLBcpWg1GnZap9mpXx1dp6cMtTDSSRQvRzfZ1QiTnhmYZ78fuJkEg+3ucqTdhsuPFfLDuzbNyNMbDIs9MlvqqpZKx6uGWR/tKfpsBJH3eVhyAYHIOHwWbOLUuALaao0yvs2262e22qqnFTue305a3Qbnrqir+JLxyJmKFeUPNYkEiqVjMckaxNjiq6zwnN248fIfKMU6ZqFJ6qVlPsWllXdlTdKCThT1k6VIuUdRVyUkfGqeRkSZ5PczAMXXMQLKroq6Q4RjJtRSZN5JblyW+XJ9331qvc1NQ1sHEVMTK2LjDNJFM4AZZBWRuRyjXksygMwDFRi1a3X1KpdzPPVPcUU1c8VRDbayqvJBml6ccKySScqhpviMe8vMwZm9pURYweJytqwlsZLW29bnQUrQL9VRwXIWeOvudeiQU6SIs7JJIpLPHHEzAuMjEjZHEa0Qh4+YEp9ipumvnSaO6W2mNnjoJZGqIpGgaS0171DyBaksCePKKPiCCvElOxZgzWpJr+WBaZnO/NrVtfV3e5yrPHc6WBaq9yXWQQTTVbyHrvFGyJ7RI6IVHLDeDhgBohJ8Pvx8viLa5rtyZt2DfLP5dtOFDNY5ppIYneqLw00ciRxTMHjiLn5q3IBCSS2AMecg4OgbDoIbn27DSyzm2LJLBTwI9XE55mlmBZXj54GACMjOTgjJJ0KdltJChJIVI9/Lzhge+P10dUDZYtd3qrZXR1VLUS09QhPGWFyjDIIPcEHuCQe/cEjVUVYQo6aoKrUGnUUxZkWWoi+xyc+0k4BAzn58cZGrLXBchp7e7Fp68xmJJGCojMGwPbHG5ByxOcZULjIyPOqCKxutPT1kz0lP9hLDxaKUjsxCl+69+PINjGCVIz3HemRchLb9BQyxQXGoqlhkhqlVqKK3iVBCELCVuRxIvIBTH/S+ZGRlbbtxS+th1tZrUPq7fKy4NtOt3JbqCxGQ0UtxenFLK1NwwSQnMe4J0/aCF5Yxnjx4mT8K6bHKWfHiufPN7m6PV5ZJQlLb5Gi7H35TbM3VDeq28UVx23Q2t0jqoGCulMuZVhgi7cOrMUyMlv9Gp7Z483J+H5MuGOLhuV1/d+R66iMZuXwEKi3/YNyCGnvtHSw2mioZaCnra+N3eMmARxRpGO4WLEcjOCWIh/oliD2IdNKLlNSdvn+fLYyPKmlHSqQVsV6sqbq3Ffa6AWMC+U9z+oXT/ADlaaERsVOACHkPHHLA5d8Y8lkw3hWLmlVlxnWRz8gffd0tk+57RcNnWK6U24uhIb8rSCmir3V1UxRxr3YDEnOQHk3IEAMhJrpunlixvFmnqin7N9l8/54ByzTnrxqn3Au6Nw+qeyqO52u8U9RRUSU6fFQXi3UkxYSqUZkZozzjZizAqW8KeWQG0UOg6KOX1scPa8pv9rLfVdRLH6cpbfJfuL1J6wX3bO3JLXtSafbNFU0b0dyipa1zFO7cBOy8u6CVIoepESw5RhlKjCr0cmLHlWnIrXKtGSMpRdwdCDeb3cb/XGrutXUV1awVDU1krSTMqgBQWbJPEAAfgMDxjTFBRVRVIBtydvcsba3ZcNrC4fV5pw1bTPSyyy00c7dJlKuFLg8cqxBI7/dIwQCJOClV9ty4zlH3e4Vt0143GtrsdyutYtkQoyR1c+IoVCsFZeWQAAzDsDgFu2qqMW5Jbk9p0rPQO191QbS25bbXuq219a96gxTXK3PHNUVy8+mizU8snsl4OwGTkEgkEdjhnGMvddUOTaW4atfqHZ6/6lo6WhqbXeaFGpzUtbkqKS2yoqo08mH5GL7KVh9mhiJdmPkBLx7tJ7fccpjBc9rRXG2Nadr7gu9gVGlL2yuqAEatHd+qhj/zYsGAlhjYxkDPnVppUmiqvuJ8G1qKht6XF7BDFf5qoyPXLdcSU9VJJNGwyGJSLEnuAZuXAEdlywylL3b2ZSSW4H9TttXa/W2DftVf6jcVNPHTxR1txqYzUJAv2SRFAAcq+c9vaGGSSToG6WjsiNXuUdqTgFM9tYZjoruatYaleK5xrJLkIe7YyuP10kgfjp1lQdu+oEiOW2jyB8vw0DLMk+nfD0Po3elC+P9sd+/5tPr1X4T/4/wBWczqPfBX0M5ej9Fz1YbOP9s1g/wAKjW/qf6bBxe+huhbqyDvrk2bEH6AY499WiB2jk8aIELJUcR57arch9arV14k5OhICa88ckdgc6uyC9cJMjGrTICghY5xqELMOYsEZ0LIHbbc2TAydKaIMMNVHUKQfJ0LRAbc6BXU479tAQW6uiaJjj5fidCy2Rw1DRkA99EkAFIJ8jRpFHyb3Icd9Gog2Ld5tnxSnKA/hn5aNIlmY7r2csqPxXB/ZpqCsyW8W6e2TlXBxnscaNBJg3rkH55/XRUy7Z++MI+eP26mgmoikuBHz/v1NJWo+U1wbqjBI/POl5IbAuQ2Wup5J5864WeKsBsJdcka5jiKZBLMOJ92n44uwRSvkhSYkHznXoOmVx3GJklhuBWUKW/v1vaoND3QydRV1Vll5qfkPx1VkB9ZbOopHH+/VWWJW4LDg81X9cDRKVFabLXp/s+jqK5btegfqylkzHAaZp0qpl93CQL3EQwOTeD9356Rmz6Y6Y8j8eO92e9vTfZd43UIt1+sFZTdCmCPbrBUxxx0sKIoInqVA8AEOIvAVRyzjjrn4umiqbDy5204wPKP08fU2p9SfVaz2WCeT6ut1MHpKadViEXxHEqTGo9pZFRyD3HUC/Lv3+nXsamc7vuI+yPT++2oVNA1Lb0qTG85ttfmhuFcEYAIplVZFjK8mIQp7AS7KNE3b2QdVuyhfPTFbBRzV25qiKOeQpxhtVXBJHTpgqrSBQWZDiIKyjg2ccicnVa790iQtf7XKG5U0yU9RVU9PLDMS5JUxllEkTowPgcsMDg8sd+xDUwWhm9ItsQ7w31B8Ba4Iainjepp4ElZkllGegqxt5jVlAYl85PIt8tKzZNEbG4oanRqNgq4HoL3B9eR7gsdBWU1YKN6+KOXmzfa000tQFaHptHyMqKFlVWXkhc8R+aL7Ouwr+pHrdT7S33W0O37pb952eKARzXBVmgjqazkXdgzHm8SSF+AyAytnOSTo4QcoJyVMXKVPbgdUvN23Lb7hfj6e3Oi3Hdqumt1vramZKmVquUDi0kpQCJF+Ii+yii9+WV+I5AzQm9Nk1d6Lqeh2877d7dLNT25HgaN6gU13q6h3YuFWWIxR8oX6iMAvtHsyD2JGZxjF2mPUm1uKfqFT7w2nuCa2XmnWmro7fNPO8tfFG06yygPUZXDLkgFVRVOTIR948guN2RXRUprnUUe2EtlJVRUskDTSieFY4JI4XV0kSSZFDqWRmLKFZJFkwVUYApy1cbWEl5E0y0+8L5Rwm4zqJ6qKEV8KGNVpxHMJXUMMyCNQC0hOQhUYIUHTa9OGquALt0wrQbVWxUlmmukn1TbpZqerpxKeMEkyJGs79U8o2CozMOCyNI/GMoeLrrQkm5K+NmJbaSA3rbcoLpuG5borquite6JamKlO36elZ5XMKtDPUVYfAhZnhU9FgXJYsVjXHJmOKpRW68gybTvuZxFFe971NY8EfXWipZKyZIuEMMMMYBd+PZR8uw7sSMAkjR3GCoHeW5QvlklstynpzJHVwxyNElXTEtDNx8lGIGcZGfw+ei5RGqdEtvvk9uSNqaZ4J1yCyAEOuQcMD2IyB2IIOAT40LRdl3+e9z/nfNuArTS1U9Y1ZJTy06vSysz82RoWypQ4wUIwR2ORqOKkqLU6dnobYf0b/UL6YFxTeF8lsOzaCSljJv1ZSCkW8EzSqZY44wFllyjqxARfs1B7nJ5cupw9Clhxpye+y3rvz2NHpzz/AO5JpfY9JenP8m56ebAF3uu+a29b9S2K0xpIIltlIYlpzM7OqytK/HHHPOJS2FHIciFvrMmStEav9QVijHl2DPpc/Rm9FNk+lNBuOx2OXaN2uvQjtMkFzm+HlLQiU8opDKHAQhmMZGW/pd8lmHNkfvO0vgTTFvbY83UPpN6ZLWXOwbm9WavbjUVVFL8PHbkqUnpjAXjfETe6rHMxPCfcrMcM6rp0s+alLHjtP41v/gtY4JtTlRqfpj/Jv1m491tcNwXO9Wz08FREtGGtLU99uSSceOKVuXwqZZh1pfkpYIR4zvrUkklcu/hfXuV6e7aex6gvv0Pvo8GwUS0G1bnbKpAVtl127c6paqvZYlqRNHUOXgmHEFuu4WJSkgyvA8ZDNlfvq7I1FcCbfvo3bx2ZQVJ23Ftr1423PcZHvFpuNopqC/T1D88y/GDJc5csG5BhEVKKyOSWNKUajs1+hFKncjJaf0o9LUt9Ztq6Ue8NpbtarhM0G6be1CkympWEvTxh3jbpCaSPqu7MwYkthjmm8sG2uC04yOfUP6Ll02nRbNslFVy3yzz1siVS1AWKoTqBVaeMlcBcEREEEEsGI75Ko5k/e2GKLfCPP993LQ0tou63Kywy1cR+CW2SV1RHJBI7zK2ZMBpZIQsSluTIwK5U+R0IRWrZiJN1uh19CPomepPrvuybbl7ravadptVFBcK26XzlMaCGcdSEJAXVupL0g4QsmFjLEgAZVLPjhTW7d8fDb7FaWegfUj+T9gs9tu0r72te4bDS0kE8t2v8jWeqiL+9S9dDHUwyISwYtUKojRoz2VhJpmOafKr/ALBbZml/9JhNufje625bH3RS0aRW60Xi2xMkkEZjSMRKqvFVwqMsHWRi2VyePc8+c54nTVp9zfHTkXgD1/0UKm/bOW67f3DZ7mAfg2t1FL046qZmeUvCyllRFgVZC57cVUduLYLH1MpOpKmVLEkrQuzxWO/XGgj3D8Var/U28PHUy2DlDdIk6hYyLHDG8kie6JpEjMivGc9ZVOtFSa2drj5Mz1FbPkI2O37WqaNdvRVzVVukl+GNmezVT9WZ1LLNgxEoGSMOrKxkVI1XPsIdWqa3ixijFrdDHa7xafURbzTXSrtFfX3qLM01mhElwZI4wzSy9PlE7RsGkV8BkQ5k4qwC3FSj7QEmnwWrpa62e3TmjNqhvZp2tvWimgopF7ymWRJQoZYZJZSzqFcusigMvZtLSWp29i29thZofVaTb5udeZZaG3UFTLTUNZa6fqTxwiMGEvBI5EMTM0qxyxvyyH5K3DTpY1KnF8kU6uxjpPUvaO4qS92q2XG8peo5ZBBSVlBUQpWyvD05YnYFxFGeP2jSFSY5GP4jS5Ymt5MmtPhAL03u9hoKS8bQ3RWLZbTI5Wopb0nSmpqiSALMRLHyR8L71xxY5yFJyCnLFp2uA4u9mI9gUxImZOr+EvHjzHybHy5Dvj5ZxrBk52HI0GyV3EAHtrKwzQbFc+pjPb8tIexB0t9cGAGf79UWFQwlHkfpoGwjGfp/qF+jr6UAf+UN9/5tPr1X4R/47+bOX1Hvix9ENyv0VfVfHz3Rt4f3VGuh1O2N/QDF76HOgif2sfHbXIfLNdjHQAsNVZV2EYpeB0yyF1aoEYzqrIV5ZyhyD/fobIfhULKuCc6qyFKppOoPGpZAdJSGM+O2jshGR28DU5IfEmMTecDQMgRo7pwIyf3aFogZir0nXGdA0WkR1NMsykhQf00DCA9TbsNnj31EDVnEcLIcHsdNjwBJUWgCRgjT47iz61OrAZGjooDXa1RzRtyTIOrotbmWbu2nDKkmUyMdtUEmZBfrA9ukYrkpn5jTY7li3OxQ4JxpyQJTllJPY6uinsfaQ5l7nS57FWOlqcqij564WdKwWFkJK51ynHcEik8HTsfJVCxel5Enyc67nTvagwdbmMUqnOugw0aPYZRLEnfvjSWwqGaCPkPGToQkiZqLqDOMaq6DSBV1tdOsDy1LGKnUZeQDJA/3o+bHwB8yQNZ5yvZBqK5Nw9LbXRJb6O73amrLBYqESQ2jbHSV56kKeRq5CCFL82OeqeIxhck5XHpTnu7Hyk0qRa9UvV+Pbu2p7xeGpq6JT05bbxVI2qQyGmpmR8jiRymZc5HEM+RhW344PJLSjFKoqzzdarG9Nea7cF2pbdvi73WQgXGnucM8UFa0zmPgJCQ4KRsCGVwqjPE4XW61tBbJdgEtKvmy1P6ubj+uKS3Voa27ppZpomo6+hEUaBnLLTwu0q8UeT7RgVHKTBBwAAbgnHZbA3T35Ace+RuAW7+d1xq7gsLT9OWCjhimjBhC8WKry7cFPEKfDZJ5HjdN7Ijpck60NDbK69pRWy9yb8ENILRaqiGCZ4nkiMtTWOqx8FQRGMKp7guST7chsU9vuLbFCg9K6qqud5ttbXrb6+hs4udKtM61UNRKxj6UHVjchCySYyc+8FTjORJT0U6vcJRu/keq/Sj092N6UvuiSqs9bcVo7nCitVU1nvNRHGkEsrO0clK7QrximkIQ8yOniKQFXbLkyPKlXdeWhqiot9z7a9n2Z7lJu8WC17quF2uVPc0p7tDbViu0agrNb6VeikTB5pgWeNEYcAjdN4zgtb2itgNNWb9fJK3bdr3Fs3c3+3yihq4LnQSQV8pvDTIwleCdHnV5Hi4xv1FYySIyykMGwF3e5dCjBV2W4bmpqC3NavhJKWMwtV1c9uuLRRpzjELEyMw5hoSY5CCiZYAn3xsnzET17dhujb6pS10V2p6hauapW3S06TMqrzTlInWm4xO5yBxCxyEciPblnstzTAxe8x01BWPbr6qTLc5viy9DI09ZTH7lQ0SJ3mUinBKvJxZGjkxGWzpmJSr4Fzrgz/dW3tzVNNSXSyRyU0tvgeqrvhZo0+EakVAJmdTxWVllDNlubSMwxkqutmOcfdn/ACzNKMuUZxbfUTcthqKV6C+19OKQyGnjWdunF1GV5AIySoDMiswxglQT4GtbxQkmpR55+JmU5KmmUd1bquG87/XXm6PHLcK2QzTyRxrGHcgAnioAycZP4kk/PVY8UMMFjgqSClNzk5S5YU/m9cLLYaCumrrfHQ3UGNBT3OCaVccWPVhjZpExhezqO4A1HJSb2e3wIotb+SpVzXmooWWoWsno1RZ/tFZ41VgVVx8hnv3/ABBzkjRKSZJRfIFmp5aWVoZUaKVDxZHBVlP5g+NFyDub59Gv6N/qf6iXqh3Ft7YkV627T4kqJtwsKW21kDFo5I1kcqZMhZFJh5MpGRgjWTNmxwuLlv8ADd/YOMW96PaG79sbt9K9uXWiahvUdle0NaIKq0U1Nd5bPBEkHwi1NMqJxFPEtVN1ol6hadxIQZI3HM6eSmk8iUZb32t+fm/j+xoyKnUN0Vt1ep21eG7b7B9W1m4aGuoWu8rbNipZ7hb62BIxSGkq5QxA6ze2JlkJU8S+XlPRS7Lgz2Lu6jXX7ZNfbdiHbVoiEbU1suFXXRUtdFQLC0VbSy000tRUU5QyRJxhZSAI4sHi6qLag9U1sWleyG36Ptk9PvSSwxUO07DZpvVCkEMdXf7/AEtRX1ctd8VHT1DQxmNWWNTMoAgkQr1E6zAhmGHJHLmd5n7D7Wq+FmhaYr2ORot3r7ZPV/b9TXUm+TYQ81AKyzV1ctqqqG6xV0SPDNOJBKvVhiLRLBwh58+oZGLsNEMKx0tPkU5OXIv1Hqda9tu9RW2O0WSO8xi5T3WpvFTbAbpRqGd6+1I8wYSymVj7UeSESjp8UWbTmm1YK5oa9tesVXum60VV9eirhjqGofiaG0GipbpSTNBR00sMRlZlL1CVRiZj/oqR/CIoOZyktq/n+Q9Ke5R9cbE2+tx2drjMlft22JKK62GQoFSprIoi3Y54dCFEGMHLduRddRSdEW3BmO89kR7Ustputvvd8tUS3qsoblRrKzUlMKaWSKGWBWQ4CiGAlACG6g5dwDoNpPjgdGT3Magtsz753LJuSvoN4zWxhcmt9RC6W+aaBAZJLhSwDqtGsbssWMAB2bmOBjZy0xjoTq7Kdy35o9Mekf0jl3z6Tbi3c1z2Rsqv3BdqiWqG43mrukY+hHDTPSRIvWjFHTERSO3J5i6qgIyc+PpYYp6Ixb08cd939ypZZTWpvk7od4radzz0OzNlXS2bMapp66nbbt/ooY9wCVuRuEiSrg5WWQmOTmkkPFHjhESgNyzhH2ZPdfyioRk9zYLX6jen16koKLctDSW/c0lMauCmMHCSKMlZw0HUyolWNQeAYFjFIi8gFGsEd2osc0420Ie4tlUHofvq1XJLTtz+at5qWiaw/WHV5O5cuI+YDiMsxKuQrwySSRyq6SqzbJY2kpPsBGbl7Pcz76Q3pFFsi5Wi7SR1dX6bSXRTJQRsyy2eoqUSOK5UnErLHKpkiYKWClqcIS/sIdFtRej578fIW/ady5MufZNHc9t3atiuC3ZxdJrdVreJJ4onSR45IlclQ9PHMo6gEidSmdBhsctYpS9OfNfFfD+fU1pXHf7hSfc14ns9NFdUfdE8FYZq/bFnrlornawJOS9Z8FKsgKnKpSNSSxy/F2GtEKdpbLzzf+PkJkqVicm+73R3G52+s2PHRwUhWKopP5wvF8DGIiwWuiQDqYXOVIRGzxUAkEucIx3t/oItne05aiCy0lHcLLFTR3KKpdKbrLS1NWFlaVlLSyR9N1Sd8dKQBkZk5HGl3vSd18GGuLZm8W4KnaW5glNQfEv1pqS07gpnUVrrEojlCySqOrGT1Mg98MyhsYGntOUf5RSpPgH3je1HvXfNqhsdouW0mjhNFNO9cswcAl4HMCxqi8ByHD3Z5eRjQuMYY6bsltyvgM0bpGirHUR1ca+1amE5SYA4Dr+TYyPHnXFyJptM2x4D9BXiMDv3xrO0ENdnvIjYHkf0zoHGyDxar4HCgazvYtDVQXQMB30mTLMx+n3IJfo5ek7Dx/OG+j/7mn1638H/APGfzZy+p98CfQypxVfRf9VUPj+dG3z/AHVGt/V/0n9P3F4veRqlDZcwjA1yX3NZMaNqRxkYGhsh9qSOnzXuQNXZCvFW98E9/GoQsdQOPPfQEPwH/wCPVrkhcplV+x7aIhzVUS4J7YPzA1b2DsC1NGQcrn9NDqYLRRkgkXuVOdS0WilUNIh79tCWT0FykjIHLVWXQy2+5B1HLvqii/wSdcgDOoEVnpCD4xq7KaPi0v8AdrRFiZRpnEi8T3+WnWKaKlQvJSNSyhcu9sE6Nkfj41YVmZbs2iZ1YouT3+XnVWWZBedq1dPK4ER7HB7acpEBIsMvllI0WrYGiaG0NG4ODjSZyCD1vpzGgGNcfNJANMJqmcec65z5Lo/OmF0UXTJTFu8RZY67ODZBAynjwQddCy6G7b1XxIUnGdJkMSH23nmo+Z0HIYftlsnulRHS0tPLU1MveOGJCzN884/ADuSe2kTlRaVh6ptNNt/cFNbpDDcayOojhMcEishqiCeAyQG4dyWBwO/fsTrDPI3ZpjHwHaa33bcHw5pKeqv+4pCxW0UJWdo2wWfm0UhjiGfcSzBQr8mKAEaLE02khc9k2zItw7N3ZVW+i3Tui52yi2FTXGa2JeLekd0RZe8tTLTJECJSChjNTgLzBVZHUZ13IaMf+3F2zA7ftMm9Urta9u0VTankjpaKZZKaSZJlrJp5VdgZIZn5KvGNlMjRsgBcKFPvxUFJ+1W5baWzPtx9U7XtGgqbVcq2zbxhs9vc7bju+3ku9xindvbSVEs5EZpumR7iCcLH0o0YkjTBKW7tN/EU3XBn1z27cvTRrsbhEtPfqmZK2luU1uRLNOvSWWSCKOppUAm+1UYXinElcMGXLLt+zuVwRWZ2oejdUS4XKtq6cQ3S+3d3kgAlzBPTlcdRgqAqO/ULKQqMFDAZyrktI1PblXsuL1Er9zS3Svt9kttvX6oShZ4Iqh5YnLLK/SZ4oIuSKyLFIxCF8og7ZJKemkr8/wBqHLSmMm79wy0Sbakeomr6SjtVw261e6fGi5Cnjjcq8jOPiYoahOsitgGPgw9rsoBWrUu7sOk94su+hd3rty27c8t0hFXV3ertFHX2VHkNNIJG+Hnk6/B2pp5mh6hkXDQ9PIPCVuD20knH5Cnduxr3nvRI90XGgpa6CgiuO6mWiFTbm/73y09BFBSRVFGJhJD9pKJkmpXKKMyKpV+mJWyK8k22fUG1pHBfqbcSbesSUMFsNla9S069SmMkfJ4lMjuxXKDEvEkAKWK90OLcuBifYx2m3xZQLbe7vVW+K11j1U8FyihXqGWnmidYCuWeNZCikZJlYL24k8TjnCUpSxY17Sq18H8fh3/ua1JJKcuH/YxOi9d7lY4blSNTU93Q04oKWSsjKBYF4IFmjXHWUxxIOD9lZQw7g57C6eNbbeTA80r8gOP1XqrXE9FZKWmpbc0CxCKtgjquHt5SFA6kJyl+0wOwKx/1Bo/y8ZV6jtopZnG1HZMp7j2ylLsjb1+qb3STV1zaaOGzU8X2lLTxsVEkhHZQ7luK4JIBOfGbx5ZSyzxaWlGt29m34+X7gShUIzvnsULL6dbnvtqqbnbrFXVtthR2eshgLRDiCWHLwSAp7DJwD207XFOrAUW+x6T9QTad2bKu9ZQ226W+23OCgkSegsvRp+qsY5ySIUYFwvLIjmTlGI26ZOdczpsMsSSk7ab3bvbsl4NebJrk2trr+M860t5vyfFWC2VtZWwVvChWCGMtLNGsjNHEi93UFmLdNT3J7g410WoL25djNqlVJntz0d+j96fbZsNx3Fvi52jcvqlSVFSa2l3ZcEloaWsjnhpxHJGJQJHE1SgkFRIPCkqiHmeLmn1GaWjF7OP4ctP58GuMYQVy3kejazftXuSWvsVCtdtLetG7S2SxQXK21z1Ekqj4SnjSEtTqGBppCzCRIRPIxIJRhMPRrFK7tATyua3Jtlb3qNz2OwJvayUFo3zNZqmaS43C5RVFBLXUlQsMsHCnkLfelWQRrk8pGAV2Ay/04O9hbb7MObz2hsP1n2HLZ9zUFNdaikhhmnlozNR1FHVPTLKskUkmZUykgI6gf2txILDiNGOCiqSEOTvkxjfby+i7U0knxlzpa6olEd3rIoOstIGgjnlqCsf2NPHwUqFUBiHLEy1B0vLBy2Y+Ekwylx9NfWAW9EqFuE9tjDWmnmBXLQBljkiEp5yBFQ4eTK4qsYJwVzR1Y78DGkY1vSqrfRuKouJ6t8vNioIZLfc64pLWyXKsyA3IAtHBBBEgaQYZjGFQosjEPioz52+HyKtmgbXlsHpTb6y8bnvkNqs9qpKWGJ46RA9xrmpJxUvJDEnN+R5ZyR1CJUyq8mNSxqTuT5B1tKhpn2jQ+o9TFRy1VzpdwTxw191KVIaex0zRmWFatkwFqGRyRGMsAwjACcgxemlsCptcmfXCH1A9C0q63ga+yTYM01diaeIhxHEJUyPtPCqkZCoGKZJ6roLhpGWpmwU+9dsev/ohu6lS3xUm5LJTNeTJJO0dLG01Sz8opg7e1lHHi54lmUgAceIQSkyncWjylabRtStt91prjT1SVFXE9NTVNIygwyZLByWBchkLxnifuuSckDAXpeo0Pij0lb/QiL0/OwbTtSj3HtW3PQQ1stRTWmC5B62Bo5JJp4+aktGuW6iZbiYjGCyaKcfUamuRcJ6E4h+++jFog2HWS7LvdNba60VU9vrKqtlAon4RTRFOJCiPuzMYwoYFmPvVlYqlDQt92WsjlyHNlpeNlbjj21veGmvtruV2kahgqEEyzRPDHJHAeftDRywAJyxjswOCdVBxcn8WSafYZ7ttv0a9UrLLZ7dY6GahuZ6lJctr0DCrp6gTA9SCZF4xSLIhkMZyOILOBE5bXQrH42MqcovZmYeg9Zv71v2jf63dd8prlbLbU3jb4+Js6SUlwBpJIWqHWNlNRCkqryp8Zy4KsTpMnJZNMXshvs6b7szm7+qmwPTE3eh2klNdrVfIaKhvVRDFI80ETQySMsoqVM6qjLIVEp5qsisrv02IzqDxy1SfPA9Sc0q5R499etwXPY/qffLBbbtVXazUlUDSz3ygV5SQfeUEqniOoGUlCFcqSR3I108cFp3RllJ3yYvUVM9RRrBJ03COz8+ivUZj55SY5MPyJ08WUn6jcebFwowvI5wPw7+NXZRcgSqq0UBpJFiQ9NS2eI84HfsPOhDR66+j/a7Hv6EW2VaW3XqwW+eusaNMYheEMy9WnYyEg8uDcRkqHHbvnHKzRk7inyaIySrYT7nLblr617P8T9UtVTGk+NjEc4jMjECRQSFYZIIBx21zcjet2ao8FFbssTkM2MfLStNhavATt17zLgH9+qcSr3Hqy3KRuJyPGsk1QaaHm110hQdydYpl2Kf04pTN9Gb0mY+f5x37/Cn16/8ABv8AxvqzmdR75B9Cdwn0ZPVUn/yn2/8A4VGt/WOsL+n7gYvfRvFhhWop1wAe3464rlZsolvVCppmAADD56qyUJk0jQuUbxo0RooTkq+R4PftowS1RzFtCyBWnXn+mrVELKLx0WxD5IzH89U6IcdHl3OlsJHMlOuPkdJugqBNdbhKSc5z+Wh1osFm1sh9p751NaIXKOGSMgNkfs1NSJQcpWZR2Pj89EpIOggrh8Ajv+uitFNH3p5+WjjIW0V6ilLeAca0xlYhoHTRFAc6ZyBRQqkDKfz1LBTYEntAqiQQDnznVBlSo2PTywksgz+GNWizPNwbHSkmLRp7SfBHjREFqTbozjgB+Gs82XR+Wx9Mfd/drl5XuVR8kthjOe51isumVpoQBjHy0cd2XpAF0gUk+T211sXBaQEIEZzrci6LlDV9Jxg/PUasNG3+jWwb36p3OOks1K8kEbKKuudfsKRTk5dvGcKTjP64GTrLKVbIJ0j2BYPTza207HaYLPd5ZLPKpluNyigjiqrvLjK9Oo4swij93ZAFZiBkgE6xzlF7N7AJuzyh6r7SrN1+qQ2xsq4Xe9WWkpY6u7XSkhZ7gWTmXVJ8gEID788VUvgkkDDcChCOtq5cJdvmwpuUtuELW54rfut5LHcbnJazZo5EWtvdwHG5sVIaSVAwKouAw6aMJSRkFTzbXjj6e8eX44Xy/mwMnq2fYbdqteUjtGydp3m97jo2tUt4e3WiSOaip6ZnYySPDKitBCD9qFDs7koVK5U6d6cXH1Jqn+grU1shOfaO0rhtv4erSruMppmqbfUW2aKlNM4BkjDUzfdLRcI35cyrRrgMoTJ+q9WmP1K01uZZuOeTZt1onpbZFQ32Anm8csjQwScQ0cySIykSplGMg9hZQ6+CNaob/IVI0q3NWVNHuhYNy1G6bvDbqdKeju9A1TRyxCoip5PhBPUPGejI5dJm5MQGYohJ0OXTFJt0l9AoJt0lbE+/bfrF5/WlthtD08ksryUMnNK4mTgTy5kCRDxRwSOnyUniTg5Y5FkSa7+exolFw9llCC3VNRFDdZKeirgsaUFVQzkEEBQBJIoYYRiOfMHiDEC+MgM5WuBXJtVrm3DeYHpaarole9yUDy11ZI8Npamp4ljWteRszSS08qnlKGWKUQqCJThBTacd+St7seKPa81FPuC/7Xtt2gsN3ulPS2mW6p8EL0DGzGbEiZSHmW7xRBgFVl4l3Os7tNWwrsyn1P3JLtLcW5LnHPW3CWpmgu6xUh+GKzzwtDLNJVvynI48kVBIpBfkTyBzox3KKT/n0BezszSe7JftuWektF+tm3ae01XwxFPEqTxwunI1TzEgkFmClA3YkgD2jJzk4u5Y29r+F+A4wUlSkl2/73MSkd43KKwIBwOPg/mNdD4mPhnB5HyDnUIan6cekW+a62/zotuxLneLVTKZjVRxcS6FSAYgwIkIJ5DCP3XwcaRPJj3g5V/O4cYyTtI73De7r6hVditO679BRtSNU/5zeYJ1lo1biyRTOEyEIVeCxrxTn4HInQQhDGnLEufAbbaSl2HFbJfLZt8XnalBSTQU9LSrJDVxiWeOThHMJoon5QhvcVPElikrLxB5k51mWrTPncd6br2RU21V/wA26qhu0yUstlt9bHPPSW6Ropad2mAHIyqWIYQ5Xu3Et2IydaXK9kI00cWfelD6f+plNu+1V0NTNS3NKqM9JZpc8i0jKrMQAGyQS5LZXBA5ZKcPVg4TIpaJKSN0tfr3X7LtN4r7bW2eqsvw3Vsq1lzkqzUM9cJKgvRVLSY6kSiGWOMwM5KNyJUhB0qVKS3RHtuuA1efUp95XO6C97Yvm6pZ6Bqa3R2irW7UcEdIy8VoqnA6aRN8OJB05o56gh+wSPFOoxpvYpK3saut3laJLjHdIdhPItZUUEYtrtcC9RK9ZKZ5CrJEJHMEbmNFJjhDll4pCMc8seEN0M1e47orJaO7zRcrRIlcab65p0H2C4Uy1MWeRkqO4hpshxyeN8FYQrsx5d9xMoFuhrLWluK09mjvlxnMcYgZ2kpbesQ+yj93PIjwzMzmWd3JZghldE0upIXTTPPPq76OpsURXrZVVU1NzmgLVKwr1BUyMpLLTKCzzS4kJYxgovJi00QVRpbhaGRnuMf0e/UGzb/pqjau64VvMt3eG00MBIZ5ElGHJnyvbAyzJge5cM2A2sGRNOzRuQb/ANsUtjuNye5fEyWW23N1p5KpuFJBSoU6dRWLgNKZ5aeKKOFfc6U5j9qBQXJtvcpbcB3033bcdkWyKS+Wm4GolqaqulraUxVVySubMs9RJEcnrlJY4iZSzxmcYTGV0MZNcknFPg9C7Qoa6pqamor4LZDYaVvhqEwhZIygBE0rknsG6hQI5LLFGxlPKeTWmL1cGWSaM7Wq2/s31Esu84divX7Dv9lmHwtqs7YpRDUMaiWopAFaRHjeGTLgg81CAADQOEdSkhy1ONMzqu2bsHbvrX6W7g2Zcw+3rneI4Ky0Vk0k1ZBVCWQRM0E5SVYpByjk7Yp5IG7kkZGeKNeyMjOTTT5NprvVy71Vy52++7Zvl8o5ainpbBT0k7yiqJk7SOuZFlQQzRsUQLnjy9sgOm2l2FadtwPdPRmH1G3vvE7zuNDHe7xUwBrRYZozXw06Qo6tKmQwiXkqOJUflwD5UhHK5LW7YxT0JaRc3R6G3a2WDZduod0V25tn06SQVlJPOFlppUgqHpK6jcEMQRIyNHybjxVgSvbWd4Y41fcOOVztF3aDUNv2db9x7v3NFuKz1/SF7rVtRonqYRTcooJKullRJnaJWRZpULEFYAwFRhnJPhipPwL/AK0fS6s/0UbvdLRV09Nuzd93livVTQWf/NKQSTQ9P4h3KfZtPFT0kxRQcPI5HtIy70ZZHb2QGpRPKl/+mfN637mpKfcsFv2Lb5hOtZcrTTNNLNHHEhoIGkUCdOnJER1VdsCYkIAvFgydKowen2n2sdjzNST4E76TnqhY/U3a/po1sgc11goquwy18jAvWwRzLLBKy47OTNNkkkuDzPEsVDcEHji4yFTpvVExKlipHpFeWZzIx/0KRn2+e5YnHyBx+fnI09lUcyUQuFfWSKejTx85GmKM6oozw5FQcZPFQT2y3nzqX2JXgk2zEJKxlSIVEjLhKQuytK2RgKVHlfvd+xAI8nVPgi2NB9Nd+X/bN0pksUMV8paQfEU1PcKRJliZgkkvFSQQGAkQhWGQzHydZM2lK59hsL7Gkbmt8xudfK8SxvJVTyuiRGNUZpWLKEP3QGJAB7gAZ156c7k7N6VISa2N1kbGR38eMadBqhckWbU7iUEknGpIE0bb8hwuRjxrHOiGj2UhkUnXPyE1C39OHt9Gb0n/AOUd+/5tPr1v4N/4v1ZizO5g76Hc3Q+i16qt/wAKdvf4VGt/W/0X9P3Kxe+jXtr35YkALfL8def1bnSobJakVdOSDnI8HRXZKFe50RLnAwdEpAgw0zHswzpikA0TU1MUI7al2VQTgHH56tEovRIsjDREos/DxhMn8NC2XRRqBhvb4HjQMtFV2YA9jpEgitI4P46Q3RfJxgHvjt+mg1sujpAoPY/v1TmEWIyB89V6lBItowOO+jWRMposRS8D3Ixp0Z2LaJyVZcqR+zWmMxbRWqKYSA/PWhS2FNeADW0TI/YZ/TR6hbTPtDR83+7q9SLQTa35Qe3V2ixdvW3lmBOO2h1BpWJtVtcRuTxGM6RNsOhfr7eIHIwf01zsvJdIHT0oMbDBzjWNoqhVug+HLA9sa0Y1bKFW41Slj7tdXEnRADNUAtgHWxcFWN/pL6b3H1V3NFbqSZaChDYqrpP2hgA8pz+7zbwAT2JBOBoMs1iW/IUd+D+lNt9NbR6eW2j20ZaRtkW2nkaW3RjM1XIB/nBqH4jqJ7SXlUFz2QEL55Ep72wmrMW9V/pI7e3NRT0tPUtbg/RiqVrK16eeJWyAKVYOUr4Vx/owSSy4YKnuLDjnlmnW32LdQ5MVfct4vFzax70lsdqtUVvaKltNDPLHBVMFTgXWMTrUzDgGMbBsFpDnqd9dOMccdsL47ibfMuBG9WJLntJ66OPbVxhuU9RTObtVKKikIpwDEWUw++Rh7mWbso7qpDAnTh01yLnd8Bg+ot+2Jf6KTbtb9cbdo+VV8VT9NzeJiGPxTRL9yZXJVHKrIkSqMDicslpk7kVulsWL5b7Rvu33CWiuFzey2ykWZ6urtRirpX5qVppKcyFJuIeFUl5xsRJFnOCwXpSkq2+oW/cRRsehue2pojumajeGjaeSnmt5JqoSZOgKVQysuWZVdXKhRI0je0DLYvfgB8AmYXJ3udNdIxUV9KCpqKqUSys5EaxqqIccFQfeAbAIXJ7Locktgoj5t6toqjYu3rGp+NnFRcY0p4zI6zGd4EWigVe8s0jGMkxq3Aug7/a4WoO3L5fz+f4Db2UWT0Oxa6ru9ypIauCKCGtntdStNSqXp0D8ZukmD1OUUSFWGQHfGUIYgHa5KH2xbjslrluVdT14SsnrY1jp7TdacFYyvXlqJKjiGgHRiMTrG6vI5kVuZCqbSk4lWDvUX19se3bJQbX2XbrDe62CeENc65pLi7IYxJGlOWA5KjyiMMFQuVI6Y7klDB/ykBq8GN732f6n7/us63qOvNcF5m0yUzwPIeXYpTxpgkFj+Yx3wdaIZccNkU4t8lj0+9BrHPfKWk3LX10ldFUdd7NBTvTmspRVJTAJK45IzMXfIVsJGe3P2ismbI4/7VbrZ+HzugoY4p3MlqPoj32Xce86W2XCguf1QsFZZ6WnZjLuGnmlhCNRfJ8JUQsx5HHIBS576bHP7MW09/sLcN2lwa19JH6MWyrnY6i8ek8CUdXYYpVuNlppnqnroYjEJauDLuSIOoiysOxkLJ9+NwMXSZOoVx6h3fDHZY47vGeiPSCGh21v6z7XrqXbVbt+KOVLReaGmk6YrWSGGkSnZp51Ec8Lu4MbEc5KheQEZJCVS+b5K3SFf6dv0c94epFFtzclglkvzWylmguNqWoip4YFCCRp6dHbLM/Aqy82bEcQ79+LsMtK08C273Z542Junat5s7XWe4VNFdrbaohdqZrfFOtwb3IJ45JGkb3ezqAKgOI8q3fMnjfbyNUtjznvO5JU3m4JS1hrqGSo+IjmlHKRiV+bnLHHjue+PA8DekZ29wAkjF85wdRol2ErZWGinilUQSBXD9OpUPHIwBA5KfOAx86hDR/S7cF6tFfbqa1slvo6ypgaWpjr/q8TpTZkMXxjsEiTkwkkYHILL2B4qQlFS2ki+ODeds+osd5k23sW2Xi6ep99+KTrXCnhSmoVp0Mcr0yvN/nFRTKYgGknMQ4ZJBBGcWXFTco18h8J7Uzedq+sFs3JUVG1KqSuLUkbxtJTcqKmULkMZJlAdR97LqY4iECrzBJ0qK08lSV8EN+o6bbBjpUYXax0xEKw3Oernt1KpKtI8seVRolTPJCWDjlgDlh9ClTFVaNm9KKG3isq7hSV9TuC5XOpdam6XGVZK2du7iFh2WnjjRhmEBVXBDBiOTOTsW1Qrby+j7BZ/W2lu+yZ6ylu81DV32C20SCnVKiPCDp1EgMUSSTSJiPjlQJCMDtrNkgrTHRk2tzI/VK8XxN02Xbtys22qK6z189/o92QotawiE04M0EnZZGyRw7dh0yFRiZFpuhiRs2y/SigSw2GzQXStpIqG4t1hRuZpawPTpOxqJxgqTJKhkYEEluHyQKKsruK9w9Mqra98rKmy3y7Tz3G03NKegry6W+6v8FKI4iqhYpXMsssjJIVZ1Q+OJJlNtBXtTGbbXrPuT1ArxYb7TUOw6957fXrcLZ1rhX0a11MYKZxTkdNAJIpYJOqpWMVUHJMjlp6k0uBUlG75Er6TH0Przvirm9Tdubt+ttxxbfinr2rqZIpLzJT0nsnilhIVHlRASGHHKqQx8A7bWlkTo1bZXoTtn0jtUdy25tai3vuSGijaOqqpEjr6iqfCSzLWO2IkaOVmYDBymVOWxrFCPeTHNt7IQhcfRP0H2pWXPfewU2/f1kNdSWjcVOtbca9yqw9Olqub/Ee6ESNLyHTM/JgG7NrhTtoS9eyMz256ZVkO2fSa7Wv1Olu1ZZr3F8dS0+4zVWS3pGPiOFPTqquGWN0icKrcW744MOOfKtcGvI5OpNgil3hvX053Vu2vFtvG57Vb6i5SUs+0YIOki0svTgilBzwjULC5kh7+yEHnjs5JNpPYF8XyeBN2Xq63/cNwul8mnqLzW1D1NZNUrxkklc8nZhgYJJPbHjHy10fkZAVG5yPx0LCRq3p3TUu79oTbfu4npLfHcxJT3SlhE0kFVNTSpFE6Z5PHI0PcqCV4DGeWss5OD1x/euHz9B6SktMv5/9EX6pqqY9OeNoJxIkTrMwTgWGVznwPxPy7Z01NPgpp1uW6G5z09NWWzqOKGraNamGBx9sULFPH3wHOQfHjVOKbTa3RE6TXkGU0E/WRVVmm5CMIhwSx7YyPz7Z1boo3mLalPt++7Kv9sFTcaGW3yq9LTU+JUqY6cy1EaJ+DLIWTJIyuuLLK8+PJB7b1+r2Nun02nzsbHDSUu7bHRXenScrXQif/PVxNzbPPn3OTz5d/nnOuFlembVmhO1YpXX0/LzMen37Dx21I5Gi9NlGHZclOc9Lv+mieaynAYLTamgZVYYOO3bSnIU1Q6WmmaMAYI/LWWTsSxb+nAP/AOWX0n/5SX7/AAp9ev8Awb/xfqzHk94DfRKBP0UvVfH/AJU7e/8AwjWzr3WH6r9y8XvobLVVyRle+NeZUtl9DpJj9ZruHRVY/t0dhBeSEVGPn201SsqilPR8CdEAyNackZA7aNMAlWHPgaNMhajPTH56uyEzOAPPbUZDhVST258floGEdfBK47HS38SFGpoAhJzrPMJIpSQEd9ZGGRMjKe2gbRdH4SFPOkuQSJlqlx+egWSmSjpKwDz31phksF0TR1ZBGPn/AHa3QmA0XIKjl97Pf89alIW1QQhooape40epizr6nji9yrg6moGj5JEFBH4avWRKwbVUokznGisNIX7nSpGhOMnB0EmEZxeKd5KhmAIH6axTVkA0kZHnWfT2LFjcdB1IHZR7gMjWnGqYDRll1lMbkHtj8ddTFwLbo1b0A+jXcPVp0vd6kqbTsyJ2WSop15VNUQO6xL5C/i/7vGs/U9ZHE9GPeX60Px43Ldnqiv8AU+wbFCbA2PYGv9SIY3e2wU60lvoYHVokkrJJEYhWZ0IjVOoxAOclQ2bDjebG82Sfs+fPyJNqD0xW4O9QPU67bs2/8NWWl7xTUsoCWyzwLSdVoSFJE0lR4Ln2qObk4dkB4qLw43OVtpJFy2XAg1NBTb+vVPWT2i21hpab6vWGpopah7Z1Y0gSWCnaT4WGF55S4J5SBFMzNgqw6GOTjDSuPhsJlG3ZjNX6xpbbulmMFbbKL6wU3mSCpmrqWF4ZUR6mmpp3Yc04HvI5jYEh0PFCNUMOz1K64/78gSlb2HOtrLKsddao56ikhrYZKSCkobhE9BczH0GEivArKzopmaakl7OZeCsW4x6NKK9qt/lwBbe17C3V7ag23dai4PaPrK209UKatpbRStNDLGhlnp4gI5j8OJWg6ckDyl0Ugrw9oNqn9S9yeakgrLbZdr7UutXNvi83CruVO0jxTUslA7s0QmjmYmKTlDy6fFpCACFLS4JLGr1zSqgbfCMnj2Dua03Oriuriz3a1PKscdxCSGYqG6scbtmKQqThl5lsy9lJBw5NV8wRlm3ZaPiv++lRaaGiu9sqaljb3aWenq2kQ4lIAZHBj6axMixoqjiDy6jpyY3NLSuAoyp7g6beFivkK22OnuldFTxPIZKOFVjohnHUjj5KVflg9VmwgkCcGPvJwg4rcqUtTHH1u3Ju++endhar29ZrRaZbgaOke1VklVcOBhjdKaomQmM8iQ7LgFnAPBeI0nDHHjySUW7534+gU9UkrRc2V9H+jsVKzX5Km9pVSQTU01lmZLfLGGPBTyi5mcsH4hk6f9EElm4zJmf/ABZIw8nqSzbUvj7Jurbe33t+2PXwRmFRYqKGok+FTqS0c4pEj6UecgrCjsCX93E8TzpPU94/djVsftwmmvVvCXSWyUle9AHRa+CaoinEsbc1pXeJRGzyofYSwPCP2kkg6IppAsSrvtvaNduiy2242xhUx1fVoblShonp6gYMiNTRs08TK3IhFSJFKBghBJ1nlcW3F1Y2L+Au7/8ATncFHev5zWurttXt+puJqaeOvEsUR6VN1Gm6JCukpbLuVxk9J8DkTpkeouKi+UW4btos7Y3RcrJZ7ZJtmopp7htW8R3EWbnTwQ2+15V3pcdT4qWBZGjlZTlXkKOQSraKeT2JOX8YKh7SRq1PaoNp+qlnuNloauq29cZJbjMslVyjSoiikhojBGYvswqyTFYYgATOCxKxoop9SrUWX6WzGFPXn63jSpMdTDazPUUtL8GIJZa2SAnqxUeWaKRVC8palmFLTqV6jSyMIk6Pp7bGLnY8K+rHppWT7ru+6DQ/F2+73qRKWBLhLIJJWaN5YfiplVpZcykGQjHIjth1XQwyp2+y5G6NjIfUPa24Nv3phe7VLaGmaRaanlkDqkUZ48UbJ5Iv3Q3g4Pc99PxZcedXjdi8mOWN1JBmyfR49S75uDbNmpNk3k3HciCa0xz0zQrWRYVjIjvhQiq6MzkhVDKSRkav1YNN3sitElyj+h/0LdpWP0+2Hbtu3X0nvFtvF8Y01/vW8IqSlhqKtXcJSQQ1BLyxrFycLGmXKucMV9uSb1TtsNJ1seshHaLnaDQVVrtrUIkdvq+ogppYE6b9pOmoaJf9HG34r7c4ZSA2MUxLsRvVK57V29tzdW5Kzb9FUCkp47hWTQUqI1fJCA1OrlE+3YymJEEnIcnX2jsdNUI9gbbZhVt25vK97uv1Pvu52+v3Vb6tKWCCCNxTQUiDlUyxQliyDr/ZCpqSoboYjfLjWWcW3ZpjSVIm3p6hVu2KmzVN8qyaetaNbXbrdGJZa6VWAMcEWB13DsFDFRBFxVnM0nTjkpRdNl2uBiodk79oqfbG9vT2KmS+LO313s+iqY4KKsibMhiSeU5ZQUiiA7hiWdOAbLTTLmJLjwyan9TLjvncVyv+yTXWresdA9PVbSu1krYZakpT5WmbLGOaSOojqgki9Nc5Vldu+nPcBKhT+ljuO201r25cayss1dfbZV0cm26JS1PXqC0bTwlELq0LBC3Jgnu6fEYDDQNbWMjzQy2fdt0vlsoIp9qXq11lJXpwiuUBmWWXqlHgEqcQ1RJJJyMhIUIr8mZXcaSmuzCruS7RtN020bLt2Spt9w2zSO894rfrFZJLdV8FDOGlZUdjUl4f9ISUDxhWCltEDSH6thuK7d2rYdo3WaLde3V+DWqhkSejXgkYkoblIuXp0qVjjn6igtG6EqcjDvi9XPLF1T2PFPqz9Pak9OIKnZ3ok1TLYjNUyy3DcRFclJ1sZo7ejBQlLEeXEuDks2AFxrRHHTblyA5GBbw+mP6pbwt8FtbcslmtcBp2gpLMnwvSaFAqMJV+1OPPd8E98dsapYoLsTU3sHfSr6aO+NkRtQX+uqN8WVpBUijvTR1EizIB08TTRyERFki5R/PjkcWGdJy4Izpx2YyORx2B2+vpORV1o+qNpbbptsUn1bLbZGh48W64jNXIqEF1eQxRrlpXCrGpUBu4uGFR5fey5ZXJ7cFb6PfrXc/Ti6UTW+jq7lV07TingpiuQ8zw8AoOQSXiVAAAQJZCvu1M2JZF7RIS0vYF/Srutvv3q3V3GicNU1ECGuCnCpOrOnTAyQOnGsceB/Uye5Oi6dSUGnxe3yJl06lp+vzMot8Ec0wErlExkkDx+/TZOgIqxulhntNJDT2yWUS1kIFXHAGJJScupX2AjHCMhlJ8nuO40lNPcalRXrqGWmngoKqMUbmVzO7yFog2eJI4ZGFHzHfJI1Sa5RYLnWMoZVl9+WVEHYgAdmb827/u0zsA/BXhqJEbkrssijlHIrlSjZyGB/Hzq/mSj2d6ez0m4aCwXWmWGlYq1Q1JA5fpsY2Rge2UVY3RAB80JPz14zP/ALeSUUdOPtRUjTYKUcFQAAKAAB2AA+WsVBFn6lSYZ6YOrSYxH3+asco/0Qz+mo0EQSbNAfIi+elsRNHAs0lN24H92kyM0kZ39OZSn0aPSgEYP85L9/hT69l+C/8Ai/VmHJ7wL+h3Aan6LPquijJ/nRt4/uFRrX+If0fqv3Lxe+hnFK0OMr215SPC+h0O4Rt1b0GXB05MMdrRW9ZFB+f4abFktBKVQy5PnTUAyk7CIkaJAFR6ohh3Oish2tTkd++pZDtZM+SdHZaJkwRkHuNSiz49UyDtnOlNbEKc1cWPcj9+s8hhUlr0x97Gscy0V/rCPl3f951mk2GdGtibPvGs0mWuSCSoTGFYE6z2XQNqLoKdsf8ATpsZUXyfqbcKg9zgfrrdjyAOLDNJd45MYbW+M7AryH7ZcgCPOnqQNDDBVrMvf+/RWC0Q1MXIZGiBoB3Kb4bOfGjTKF2qm+KOBqPcFsG1FlSQHK+T89C1YOoVr1t942LIDjzjSXGgkxNucGFYN2wO5+WqWwaCm0vTLYu3+pu71TusVpsqJzobXN3krHxkM0S++RR8oxgN2LMF1annyf7WBbvv4JUYLVIbk3fur17rooKejrfTb0ooqVJw0FOkd3u1ICQqwAgxhTjGO6hSSTKBjTvy/T9Oqye3Px2B9TJk3WyOrTtiz7dvl1miin9PaOlq4p5KG51oeVaeQ9E1E87GaRpHQuXZkhALAL00KnTsieWm1z28fTYGO3cYdt1O2bxcIIjBcax7lQrTxvRUlM8EswmLN8KwC/ZKI1QJzwObExgD3WumlW/6fsF6nIAtNNtr1uu9Lt2iSptFgq5zTPvm0z10k1ZTgg1FBS0IjVUkeKVUaZkMIjgWJchRz2Qx+hTSuXZf5Ylzc/kBtj7ctXpxay+23uVNDeIYw9x9lXNTKzPAk/AUxEkUfKUMIyO4I5Bu2gnkc+f5/wDS0kuAdW7Clfb019glSS2W95IBuWiE+HjU/DQmqZV6yIzlSAjuoMqkgrxybTtJMlpciTu6y7muX1hBa5prXUVlaZK4T1RgjpJRTv1m6/U5LHMIZcjAjbgg95VcaMTVLUhcjj0Uo47ReNjix2qCp35TXWSskhp7pTRVM6p1MuZwXaBYlKMRxKuEkLKflMs9Kk8nu0SMbquQpvra8EtJarelrdKKSxPQ8oJaljFWUSPH1TJOoXDvI0ZhjUnEasvEkAFGamr8A6WmYfTbQ+ArqWju7MBVPSzx1lG3WjalkzyYFcrngS2M8laNgQCDhjfhFL4mn3RKWasltlsNFRQS0c1DUPbI/smoRMWLxszCSWILFG+W5HHUJyqrjFGcnz/GaGkthijqbjsu2SWu23GareGehkMU6mRorlScnZoishDRqZIwM91ZVUxqvu0E337u/wBC4rlBeimt9e1RNxojcp4Wc0FfRFihErIVWONFMjIzl2bkjfcV0ccjpLk+QqNR2vTWHb/odTVtPt3bG47LSQNNTStc6ha+GtaIwTzhHRljV2kUhQGGFyqOzZ0UJapabKkqVhGS4z0Ei2i1zxGnj6cdXSRQQ1LyinCxrI0ICBw0MSTB1jZ8M4YLxXV6iKKYYh3NUU01RdrrWz01panqIJvjbZHU00Jhjf4sQ1kjRzUhjVmUqFdwQgHLmpYJW+O5Eq5Mw3LunYEW7oKQb52/LYprPJRRVHUuF1kpql1JE7VSoojYTHJSMIrLnnkH2z05aarcYpIa6WCr2/LSXaX4i82xaKKOnawTiefrhgojp2BQzCVQCvZWXPEN2Gedq1ey9jQl3oI0v15uC9Vpa2R2aGhiMMYusqXKvTlkO8sUbilpF78Akjcj2zz+6S9hJU7fcBt77FH1T9Gb2+3btd6ipr9x0yCBZrY1bHRRVFNGfZFPUKidOkg++IYUiXkSc8yrjp4ep/4TWxknjvdHl71x9Q9ztQbdpLjT1m37lQoEiiWmekRIopDJHHChA6ccUmBxBZi4dnYsAdbsSjK5LgS21sNX0RNg2Gvr67ee7LKu45gZms9MJqaqT4qEGabrUQkEzuUDdIFDGWVsh/AX1TyTSx4pafPy+Y7DoTc5q/8AJ63qd61ctbFZ6OaSjhqjTo1whpZLg1zSSKWJ3j5ykKHMkgHxWQsq5kjZ05NmhihiW24yc3k52L1usybq2vb6K8fVu7IECTUkm46KOVnYKArCXIZoTHAgZfeWywD8DlS37C2u46basd0juEVLBc6C209vigLR223oDEswk5SKM9FCoJZY+GXZwSQDooykmLcUxc3Juu+w2Pbsk01P9dQTSX6tp2gevlRklqFoigQe94mCzDKfaPS9gMc11KYnRuUtp7blvtqT45OFvuFdCsFsrC1JRwfCxGNWnXAmr5ZGkDM0jZboZdmQkaVq8jKodLHtuk3Ldqp73bpDRdd1oErGDVDRBnRJpnjx08rIyxQR9oI5BgLK+UYkmC3sG9g7lltdXuuy0Fpmnr7FAeNDNIIusWWV4E6pQIZZhFy9ilEV0VeQTsyMlYOltAH1E37ty5X6g3ZXLc9r3ywTWt66jutFXN8faZ2AQxIjCOTDVTdNlV5FZJFZccsVKn3DimL3qb6Ibbu9p9Pazb2xqW2S0O56OqNTJboLY9fA6ShusqqJAjy9IY4du/tw3LWabuEorex8Y+0h93DX76tlBuc7cvdq3lX1dyaqioryAv1LRNHI8vsiy9TiTpdKJgoIwmT3ylSit5qkG43wYFV2z00qavauyd9+m942zS0Bp4Z6qqSSWhavl5PHSM9MWw8kbmXlG3BTLLGRnI02pONwlf8AgW9nTQz3W227alNSRbev9VvLYk9E8EsM12jietnqZRNJUxVwxEUQKqFyQKaWmQNyEh06DfD2Yt2zwb9M707j2X6tS3akpTb6HctPFdzbnkDz26qkUfF0tQB2SVZhI3AHsjoR2I1shLUrESVGBZxowSzb6WouNZDS00Tz1EziOOJBlmYnsBqnUVbCVt0i/eNrXSxoXuFHJR4YpiYhW5A4I45zkfMaGMoyXssuUZR9462xUTxXKOOCWSF6h44lkhYh0YupV1xj3KwBHj9mpItbDvu7cNputwvltrqOGKGk6NJb56anLTotOjoEBLYHUcmSRjnk3Ijz2zqM01JP5/Ub7LTTE421bRSQSVDPHXTAOsLpx6aZIy2cd+wxjtg50blqfs8E0uPJap6tKmSWaqjNZOfu9SoYBfaR7hg8h4+Y8D8dC9kEfaqkhox8JLEGLqFVkcjgzYIZux5YGQVGBn9NRO9yjmm27WyWMXNaSaWmer+r1lUe1agryCEn5lcnA8aLUr096sFp1dEW2qWnrrrRwSRNUdUupjPZc8SVJOfGfJ+Qzqp3WxaZ6o9MzDsyybapxT1UkN/McysVysE5CCmBIOAGhapUu2ciFe2vL576iU23vHt8L3/yb17EY+GbXREHGPHy1zkr3Hdw7RjxoqDQapIQw8aFll4UgI8dtL02LlwRzWYSjJX+7S3Bszy3MH/lBqQUf0ePSiMAj/bDfD3/ADWn16/8HWnpq+LOdl94HfQVg+I+jX6rrhW/2x2E4ZuI+7UfPWn8R/o/VfuFh981CK1s+copIGcAjOvKRdRXyN6T5IZrXCg+1p1U57HAGiUgjukVacZjQ4B+edNUkQtfWsgJRoHwD94HtpqkqBZ+/wBOSR5PyOr1eCV5IJYWJIUcsfMaJOymiuxmXzDIQPmFyNECcGr4gZyp/AjRoomiqmx7SO+rLP09SVjY5wcaFuwrsXLhcyme/bSmu5aFytvzRt97B0mULGIGTblK5y4z+WsssYZUfeBQ45k47eNZpYyEsW8wQcyEazPG0WmSSbminBBYEn89LcWMsGyXVgx4EgZ7d9NgmgWWKHc0lO45P4/PWyEmDwO1h3dHUEKWw34a2wkA0O9uviuoIP79OsGg5DcklTu2iTBaB94RKlMA5+emLyKlsKzRmnkPnGmUKbL0bqsDyMyrEilmd2CqACATkkfj+/A+eglKMVbZIxcqSBu6brtfbNLUTXzcVJTQQZ6hp8SKDjOASy8z/wAQMT8tcd/iMcmZYOng5y+C2/V7G+PRyjDXlaivn/Y8u729d6vdN7+rdibdWhEziKnmMTVlzqG/EA5VCfkqLkDtkkZ16vF0WOEdWXnv4ObLJJ7RNA9J/SKmtW6VrPUaG4bi35VxR/Vdk6ZrZIX4kp1ssymTlwTpOMR8iT3A45s/V7el0+y8r+w2GL/lM9GXK+wx3Wnl68jgVMdJU81SoqC7AAwyx8nc/ZSch7lIVAyq2BnFDFb3HOQm0uwrduK4VtberLVzXStr6q4GybdqAq1NNSyyLLPXrTxGJcuscbdIOwLDlxd2J2NJ7rkTZn3rl6Nb13hvTcNNYrWLFt2kNNXbipa68GO3UVwmYRD4gSysjVJ+/wActNxfukZXprvjNY4Jze/+DO1bpF59tXaltVotlTVzyz2qjgpjW2yVHEccCeyOaD4hZ5EV4hIKfA6bK7qMOyjOp6m2PpqkXlirN+7ToLQ9bb9w3G00pp1lroYoqiCKV2lijmMaSyy9YSxoOLMIunKSRJw4sbXfli90K1A1Ua7+c1utFurrzdKWepq6RIeoap0RHkDpMRLFULUxxlXSElpYpgsjJnTdTiqfcqk9xK33u+LdU1rsuxrzRfXtVA8dZX2aA2SgqqeRGPw80UjLHDKrq7kLlGercBl4hS9Ut5i3fYt+ltpt22tv1EqfzgpLpS1jmqpa+ilho6eojCIGMsLxjlG7wh4ZnRR1EHnuy3OepxklX87B6VWxBV3eyUbxQ0u5LWlmu1BGaZpLCataWpSFaeV5IJJH6NRLxEkkvI45TMqD2co1e9cfz9CvhYe2/sWnlse0rXuJ4bxYK9HmgpkvJISpUt00WOBCywlZAoUuHKy5+xJyiXkcZ13C0pmczxXPb16ttNXuJKFTA6/V5Xq0R4kRhGdsRkAKxDNyHI5KtnAylCVjI2aXuO+teqmWU1CXAV8JespAzxVjssQ/z2NOMhCllzwP3yzYKjuuBTitpbLs+1vsa3G/d/QF1dwvUKTPHHNZaqqmirYXSQQoJFjAUlXC8OEZ90kf3mJA+8AaWSE3pTL0uPJrG29y2Gs9NbvQw3qjtVLBHFUYenz1njw78EiFLIVl4qrLIWK4iUN7TpUs3o5Ixau/H8aC0a4N3Qj7R9Wvr+w2uPdtFVWitkQ08clPBNFHVUpV2hbLIyBYndolyeyNgdgSN+WG7WPevBmi00nLazT9mzbrtt2o6ujp/wCcDmBqGpe529JBLEADHE05geXAkPIrzUExjwqoo5mee1STRrhFLuBfW301pfUxZrTZLVR23elqdYzBQ0yUkbyGESGFnIVGZ4wCoycYH++0vo8uXHJPJvF+exeaEZKocmN7T27un0TrK25XiGupqGnkjiro7XcGphIJHMeXmUZZfbIp6ZU5XBJVgddXJkx5UlCn4MkYyR622DvTZG+ttpWU60d0prQVqUtVRBDRmnnVHZEjhlZIgwVGYOXKKBn2nXP9KSlQ5yvc2bau/LPeLoRS3Oz1tsShhqopaC6xVFbLMxYtEtMmSCoBA8s7tgDzjTHE/BlkzEt9+mlm+kv6gSWvdNzt8e47NS9WKqtTNJHFT81ka3cJUy8i83aSQ4YOQqKEVxroY7hHTES6bszLaXp1fLa9XYXrLntijjirairt1mroWp0ScgLSSQE5FUi4yI/dGXVjIH9oPXOO9WGlBqrou+nFLvfbnqDebTDSXH1AtNstSCvECQSOVdVFPCoVlVZKiRFDLKJJTGA/dCxa7uO6oppJ7M0/c1mm27AabfPpxUGGGhk43L61a7BZI2j6pIiMZEbvJCqkiMdNZkQDkA1JLkrV4Y07YB2dPcNtwVFNdHttXTxpFVSzoZketSmjKxdNELBpeX3nA6SKCFVSC0NsqwPuyOLefqM81OYmtT0yV93RqxlRqlZnoaFJyUB4wRUsr9L7gkZiUY+9Y00qL25C18NNs+W21FXZKe6UlOVemvpcStTRsgM0lRI2RDGoLkP7sRjAXlIdBRfzJNg+rO26u4XSqpt1PPHWq1XbkqaX4WJkjQwrHC8g5ENN1HBOThZHOByGonTI4k15Sv3Hep6bedPFBtavqKCno6+x3Az04jFQaeajiqVkU/GEtGesBnisoGMci9Oitq2Md9S9wepXov6TV/qD6P8AqU1fsp5Yludvrq03eWiqJhGrzI9RGWSUPyjlTODkSBQJAqMWmTqSFytcHhG8+re8r9umXcVz3VebhfXSaM3CprZGmVZVZZFDE+0MHYYXA760JJLZCm2+QdtHfd+2LeYrvt28V1lucRBWroZ2ikPcdmIPuHbw2R+WhnGM1UlZcW1uj1l6R/Syt+8qClsPqbUXCeBav6yucq1QEN8nD4hEsaIGV1Y0/aI44Qs+C69+blwSjcsfevobIZVJVMbfUypn2jQ0qel9525fLVS3Fmn2rFJBUIkfSKJH7CwYCKENICWVpF5+7npcM1v/AHVQcsdL2HZHPUWPdu2UtVx2jV1FDHNJTTrVVDV9YtTUosEtcsr493TCSzOq9yIGOMtgsk5r2oy3/f4FQhFPTJfA8Zbj9Lbhad/Vu3IZ4ZulG1VHWTMIo2phGZBK5JIX2juMn3dhntnXDqoSxLK/l9eK/URLp5RyPEv53EwLxTPkH8PlrYZzsM9QQndj/RHnuTnQt9y0rCNJTTQYZCQ4PIFWxgjxpTGJUMO3pYrSXdGNNVrnjUkqxj9uDxAPc9yB48/PSJ3LY0RdcFn6xW52mrkgrZPrKNeQasblNNEi90HY47szA5Hjj8gdRR0NKqRG737i4KyWEAcFVCO2B37dv/fOmUItoM7fo5t0Vk0UU9HRNDF1i0rEMQM/dyRybJHk9sjuBnSckljSbTd+Bsfb7l7ddfd6AW/aRvcVbaaOUVNJJRwhIzJKoEkgZVDSFSGQtlu6Ng6PFCLfq6ab/sVOckvTu0t/1B2xrdVndaS22FLoaRpG4J/TjVGBfie/HGP1yB5OmZFcWmKXJ7B9IaZd1+lFOJJKWql2lHHVRp1sODAFBkwuRyWEpxXJDdRznIGvMdRBwzTa21bnUxu4peB4tldHLgq2RrLoD+Yfpake3B1egtB6hqQuAf36HQSw3S1CN89VosB7BCPi6+Bo/TES2Z55/lH14egnpQB4+vr34/4tPr0/4etOBfNmDL7wE+gbE8v0cPVYKImA3HYiwml6akcajPfI76X+JOsK+aG9MryJfM1ehSlmiQvVQUnuwhlqVUSYGSVye4/Q68l2Opp2Op5Iaco0d2oOJBKdeoT3fjjVp+CnE+mmhKlpXjZv6L07gqf1xplguJNbzS1krwJP0qnHthLH7T/i51NTRWkkaCM80FUDJHnkuFyn66imy6KzQyj3xVEcoPzQrjOnRmA4nxZZXHD2nHllODrQnfIs/Zkb+sfxVsHGmpi6aOZKJQQZGTHbPtxqNhEc9NQTqY5Ing7YDxScgfz76EsB120KKpz06+aPIxlgp1QV0AKv0ujqHwl5RB5w8TZ0DovUAK30cr5CwpbvSyyf0Y2BUsfwH56S2i9VCtc/S7dNJKyNSLI4JBVZVJBGPlpbV8ILXYv1Gxd3U7YFlqnz44gf69DpXdFNoqLYN0wSYayV3bz9iTpco4/IV0EYaK9LhZrVWox/rQN31naSDTJJqK4xRhpKKqX8Mwt/q0SaRCKCvqqGQe2SI/nGRp8XRQ47e3rghZZwpB8n/wButKmgTRbDfDcWVIXWVx2IDgAHt2JJwPI7auWRQVslXwC94euOzNj0zm4Xf4+uAbjbrbGZZHKkqQZDiNPcCCST28A+NaulUuob0qku4rLHRu+55t3n9LDcl3lCWcUlkgHL/wAGj60jZPbk8gIyB/UVQTrtQ6SP/Iwue5nUvqVuS7XiC4z3SoqbnF7YamolMrxkgjKBshSc+QBjz576Zk6bHki4TVp9hkMkoO4bM+7a2xuj1f3lFR22mqbzeaxzJLNIS3Af0pJWA9qjv3/dk9tFGOPpselbRXZFSnPJK+We1PSz0nsHofbJmt8lwp90TrBDUbnq6OSM0KmZEaaFkYNDCWkjXKsJCGww4t24uXPk6mXhfzf5j1BQ35ZX9TvVW+0QFspt+WmehtssD0u3aSnTMyge5KuqcKXLj3dHnOQT71+zUFkIxh7yBbbdoRrTvUWOM/U1CtFQTUUVG0Ek5i6kSmQqykZJciRkMzd3UA4XvgcmVTYyMKVMv1vqtfq+gtdj+obzJYKscxdbwklUlrcSEVjUcSyNCylSFJcLgty4ckD61Y5RXt6rf6CZRk9qG/aV229U9GyUFAa3YtaopKG1y1wr2oKSpQtUz07zSRtQSuzrJz4zANE7M6gZ1UqbbbqXcJJpUuBS3Qt7taTNuCpuOzt0RjNzjuNOZKS7U/XWNqlZaWMdR+EyBo2DMzjJ/DVRhCUk4vb+5Tk0tz9t65bjS42u70dSlNe4zDS0DUFXJNNBR1KEKYKWBVdwTmdYHBRyelKrSe3T6UHpbF7vcQPU6ej336k1lhDUNqpkE1+uFyvEjw1dQFiMoINZGJGleHpuI1LLMWUIQCMaMcain+wqTBNl9Pp9o3fcAWmuNdZ5bakctQbNUJJSlmSVoXLlETCqA7uwTgSyg5UG9UXsmWk0PGy77PSz3Nkejq9rfGq94pY+n8DS0MlLHDzhpso0FZIQyAqVdnKK2MglUmnV8/z7BpUQbu3JWbIqqSju3Ktp5ytHNEscElUY5FpqtIqiDiQZMJH1eJxI/tbKIEYHDZrHt3J8wVQ+mG69x7spJbHbfq1tyUSqILWVhnmp2jSZTI0rArI4AkldThQfc3F1XQT6hJNWtvP9gowv6mzemOwKL0plSkdUv94+ENdVzIztTUZYqi8fcQzRpIFXxjHJvvAa4mXO88vZ2RshHQtxmF0rdq3iW91VOsdBt25JX0MND1ZY6ynaJUrcxx8Z5qsJJM71VSjIqUwjTp5OtHprLieLu+7+H9gdbxz1fYL0VHY79QVW4KXc1xvNDcKpas1NbcpZoYgjO5SEOODJxU4jdHKkccckCtmUZQpNU0aJSvgWZ/S201Ntut5vNsvlDWW6V61a+tvCS0lXF1k5SRU6M883Up+YL5QBPaigtroKWmkqafwMj+o8bO3BZKXcjzVd0S32OUVNRLX2z4iOjFBLSuvVmnGKVUL4RW7nJTuTjEljpPSt/wC5HLf2hko7jU1e9TU7cq6i4WhbvFHVxbdaCmo0qui7VbJcnLS1MRkaNZYsjk+FD49uuZnyPHHRpps1Y4JvnYX/AFl9IrLX7luG9Pry50V+TppTV0Uv+b0MMSnMvTVVJjGSo93KSRwAwBwFQzP01CS2X8sjgtTaDe16yx7kSqzPSViWuOKkqWuDLCsTPCrOJQxBHtAyCAQOxI7nRQUteplyfsuxb9J7btv0VuXqJtm509t3LV1VdRz2yhpIaV6mptk6sWdYsHnHEw90OSB0gACWJ12I49T1eTG5M1rcM+ydzVtJRMlVR3O0XGKSirY4Xo6eoqTIYg8vQQtxed56fuofqLUKvHi7a0RjQi2XvUNU2/ui13ZqhIausqfgY5akwvBTzyqzzzskgLI6JEscCK3DlJ7ieTFtK3F/Iwr1K3PQWrfNo2rbYlhr6eljoKiv6aSz20Sl5oYTUP4qakuzMzcggkXijueKjJqIyEb5H/083rLT0z7ahhpY6+KhqoqmGxsUjirYYRJUMtczsGHB0ICq1QRLlirK2KTdkcRxpd709bbLJS11lFtqbfdOdVaH60QjkBK0lOjN3IZ5YC8knYKGGCwGnqmhXcrb0vtl9RdqX+rqaieKu2hPVXCnus1ZIIqSdEmqIlqOniRAI4o5njwOP2Shy/liTIZV6F+kNHbqW4bu3HS3Nb78TDE0DwPxaoanQGmSJv8Acnkm6KdQHn0uWUXSXbew3ahq3HbZrbdko6myLDeK2BzVVdtqHp6APK4lNLMW5ByVDdWQI/CNpTlOceoVuFNi7J2juSKZq+xWypalieggkipFhEUbIF4xkYaMuXyVGOPV4jHTGqpE1NdxW3HtTaHpDvOwT7ab6vt9VUVdPNamk6lLOsnIGJBKGjp6XFPUMrovIszkOBy0e4Sdi7b/AFa+LEdDYLnV14nWn29JYtw0y1NvmozTSTJcoTxQzJPFTFQ8mJJZJ+GRHEgIy9ndlRts8O/Se9N7DsHdthqtr01TQ2DcNkprvTUlXIzvB1M5TLANjAVgG7gPj5aZ0+R5E77Ois+NQkq7qzHIm93j9mtLM6H7a+1ap7sDFdaCjpC5gprtXRulDVMTxZVd0xjBOeQ8A9sjSpOhkVbHi1X7btvttMtuFXUbthpI6O3NAWWCCtWrbL9RmwYHp5GUpk4YHGARjLJNvfjuaVtxyH9q763LapZq6KsnqUq46mGCKan+MqrfIC0TmlYk8GKkyOyALJwVGHfOlOOOVY5FpzVziZr6g7yqKb1SbcMt2tm5KyogWSrWigaOjXqoQ9Kob+iitw8du3zGtWPHF4tCjS/75/uKnlaya27/AJx/YVdxXur3vekkRJZmEaUtLExDyhF+4pYAc27nvjv+7TYRWONC5yeR2Vo7RXW2uEYjZasMeCqAxJGe4/cf2qfw1G7KRZuVunpbrLQzoFqlm6Tq5AUOTjz4A7jvoS7NB2fsClluUIqKGmu0NRyFGk9xNMKmRSFMYKI4dDIRxbK8wRg98aw5srSai9LXO1mvFFSatXfxoM3fb1x2TfKefbk9ut1rvEccKxwVPWjMqIcs6tyK/aYAye7eAR21kxZ45cbWW3KPwpmjJicJXCkmDrb6C3/fNmjm2fapL9VRVq0ta0D9KOkd2EccUnV4nqGQSMTkhU4liO+OhLqsWPfLKr4+P6GH0pvaKtmcUYrtr1VNcJ6RUkjlHTp66LtLjPLKN8gVwc9s/lnWilNNX+gpXFrY1z1k9XrHu7Zlo29a7ZUU94opYyZumsKQIiP7IgCThjM/tyAABnJOBzOj6WeDJLJKV2as2ZZIqKXBmu0bouy9w073GORaCojgWq6LkSGkZ45ZFQg/edFKd8jDkY11WrVMyfE9D/B3O12rZlc9JDSrcrdNQ9S3ySNCR7Zyj57BkjmWHH5YBPE64eVKbl8GdCG1DNaL1UQMOUmfnrLoQ0f7LfxMoDHv+eh0hX5G6krY5lAB76rSSwzQsxYEHtqKILGaizgZ0SiZ2/J5/wD5SUY9B/SgeP8Av9ev+ZT69D0arCvqYsnvFf8Ak59vRbo9AfVigloxXK9+srdFpJEBISoIyYyG8/mNY/xVX09V3Q3pnWVM3G4emVgraKmiq9pLVilBjSOapqHVQx7kK8jD5feHy15COlJbfdnXt1yD5PQvZ9ZGznafTkZvvwXKRCg+XYxt/jq9S7IHW1ydn0P2zQxcKanqLae5M0d2dOJ8+Onx/b50elMmtiluT04uVDXtHZa+mqqDiHD1c7hw3gjIT3YP6avjZBXfJSpdrbsgi5Ogm4j7Ooparq4H9Ulck/ocaiC2BT7wuVomCVwEbp2datMAfrnRKVbEcb3JpfUG30bhqq32yvI7loi3Lv8A8TsP26csglworUnqvTfWHGK2LRQyNgyxvKGJPjORgDP460x3AaPk3q3FK5xaarqg8WInXAx55E9/3aYDQVo/UPa1RYlmla5S3M55UcVMuE/PmWwdLc1HklNgqf1F2/TVsUMjXCJpgWSOagHN8f1QshJ/cNCppk0kdb6wWi2RU6Vdsq0jnJCsWXiSPPuHY4HnB7ajZWgmovVzZlDL1EqYo6juueqMrn5/rpbRekme+2S5whqaZ2RzlHhHU5n59xknyPOpaQDhJlV6iigV5vrGogjHbqSI6qD+BJXGqeSK7g+lI7obi1YxFJeKeoLdlVZge/5aD1IS5aK0SXYKTRXeNct3jODyyG//ABaqWllqz4xlXEZnEcroHWIEFipOOWPPEnsD4J7aS4rlhCZuf1O29tRuFbdo56sXBLfJb4mR5o3KqxYjPZVDLkk4BOPIIGrH0mTKtSW1WC5pOmZX6r/STord8PBs6Sgrp1nmjqJqm3iSN4wqdN4y4BGSZB47jzntrpdJ+HXbzxa8bi8mWqUTDd5eq993jfa24yT/AFdHVSRyGhtrvBTp014x4UN5UZ7kk9z312sfS4scNOm/mIeWTd2LFdd5q6DpzBZCGZldiSycjkgHPgnv3z/frRGCi/Z2AlO1RQzpoobPTTZdy9RNzU+3bYsAqKv3GapPGOIKCxYt8vHED+kWCjuRpGWcccXOQyKb2R7Xs+27N6I7cNsstNYY7qaumhlNxqap6mqkRsvJWfCycaUL2ZY+uXBwekmWbXn55Fmd5r+RtitK9j9Re/njZnqK+iui0F0rKSWOWkp5bevw8EjCPm/KRZMFU5FephQq5x5Rqtw3hsg/e2ZqqWPaV3elukFopKy53mjEHO2XGnlFTIGZpI45DE0c8hdSXYoA/FArSIhXS5zcVplzYUV3QC9QNo0Ff12aipaOrpDBJEtyf4OBhUEMsy0sSyVdWzdJwxqp1RePtUJhQVxcLa/nz/nJW9gbcO1d3U2z479b9ux0+36fjWmlpZKajqZZVRTJVRQRhgFChgGcl+m4Ji9o1airSuwrAldPZ9wRwU9W8lTc6iHD00VSy9cSQs+VQxlWw0SkOOPLC5CcjolGt+6Jd8lYvc7bStTUN7ey3C+0Uj0TUFyNUrzQkFoeXMLTuCZSMTMqOR2QqCunHB2pSW38/URJqqQpUnq9Q2630dtp7xHeIp466CzW600lMgieWSoejd3bi9I61jRu3TZDwWMjkO56Sgm/ajyZnLwPltiqZthepVFftmVtZvWpqaWTcF73YYKZayVpI/i0WUzxgrTuoaKGJ8lmEjcVhVBjlik8sMkZ1FJ7L7MO1pcWt2Z5vLes1Ddnt25Kyqnh5SItQshh9pQJzR8NG0T+2TiHZTJ1Hl5hlAbGOyVFX3LrV1n3FY5albtR2m7i2101BUfWEj1NTTOJQ1KZJOFPGUqpnZ2EaOYld0IUrl0VWy4Abdlmwb23btikrq6o2bcbCFkR667QN8DVT1UcLVHRaSoMgh+0eV3K8nflFHxVjgKniUnSe4SdbmlbCtFm3p6d7U+qdrW6itzUcldM70LVlSaiaZoVWKaR2HWWNVWMzHgBGvsA8cbL6jzSjJ3W3/02x0KCcTZ7VuSk25aNqW+rp7XbqSkshgp77T8oFnq4FERhelZsKRmSRSjydYx5DJyUs6OOL3iIcmZxbd93H1O3Zuzbe2LLVUFsCPRV12vqVEck0qsYikdIM1HvRFXnhCjuxkGMKNcsUccd3v8AAGMnJ8Djtr6OtFd/Sevotv3LcENBSVAuUdJWQzW3sJHd6emZQGkjkKlQ5ZixcASswJGTJrjl1xrj5j1KOmpHy87Mm3ZQbXv7U+5KS40skaXSXdESw1i24ycauinpMqWxlcTFS0fCJg6+1tRLKtSyU18EVqhtptDHsr06rNjUkFbXXumlSsqPqyqpZqqKaMTVU8jQtO02AOL8IkRFLyK+ZQQqnSZQnN8fz/v/AOBqcUqQE2d6aUVTXVN32tf7vZbhcI53qbfNdY6qGesARsyxKRF7zyBVThcAlF7YqcJTioy+RSyKMtibf21aS3bh2jDPZobWm76Ke23JKy5NK4qIUM0UZ6RCzuxedi2EVsqoZSVTWN4XHG5LsNjkUpUI28PSm8WDdFJfqHaib4s01V8LX2mitlM1VLG8KqYQkkZ5xQrTggv2yp7qc6d00nKaTdB5HUXRbtNVuaKgr6q7XOu3BHt+WKrnjkr5qWeanMU00DyUk0SNECpeF46dxwdXZRkR67UaML3Hah2xHZ5rTNdfhrjR3CoqLSkt6UJLXQT08tU07zMFRwlRKvRzwk4rIgLl2ActxT2QL9ZPV6t9LfSYUe5KpX3nXTVy22oiDyGapp6oJHMkrIzIscLAxO+GyzElSicnOkmAk2Zz6fbJ3Fsv0+noLsbhT1lzqZhUxQp16unkkTs0QYMXq2+czEtGpCr7tZW73NC8IZNsbUmqpblBabBSV1TTWGWvjskd+kNdeYIZYoJuNNBE0CgxGYRs3vE6juuTmRStWDJ0N+2Nv3rbdvMtsqdwXawXOttUVup7xWU0Nzth+ImqKqMo7dWGJFhoJGjPIkyhuLB9NUuzYDV8FTeW6Jr7Q3azXGh3TWXaqtYe7Wu6W7nJNRrUJUxu6wtGZo5mRaUcGBbqTgYEbadqVWAk7IaWXcEt0W07sp7Te97xUDXmerjq6u3W3hPIyztIgjEfKlXoInFsr0cHpgkmk4vdBU+AHLv6qtdoorLWV8Fyi3NNPSR3quo3atrKgS856eeGYqzvLH8MAhSKPPtfCqCwhildvUPcFsvdeNm3mhgvtpqailrEiU3OulaGRiIhS5KzBpZ5WPE5MkLSdkRVETp7ldhr39YvUZoTUzbLG6LcxSSmghhKRRFZAftRLMtOpJdTGYw7JGQMK0TNq7XdhLxQj7MuF7QvTjdgtqS1kn1ffnlE9LS1xIlCVLMBHiWZWJEgk6uJlQZJcKa2UnH6B0lasyH6TNPD6leouwNuWq+S7ovMlsNN8eIV51Mks0jU+VUKFDDhggD2Mr9wRmdP/sY5ymtK5+hMy9SUYQduqPN9TZai01Kx1cTxEgOcYJC5Iz+Ryp7HB7d8a3t2rRjWzNds1wM2z5KC+Wpb4rUypbqm51IppLXThWmQRPhlLOAjcSACOKgsGYDNJVK1t/cfFuSSe9C1vyfatPL9XbZQ1scRUvdqliZKj2KSFXOFHLkfHbAAyNSGuvbCnp/4AC4X+7xUkFD8S1MkS8GEbjufOeQ/Lj4PfGjUIXqrcW5yqrFeV3lnZ5GLOzZZmOSSfJJ+enpmdj56b7YF0krqiKKoM9DEZZKoytDT0ueQAlYKcA48syAYbPYHSsjaGxVqxxgobJb0uNTVT0l1rqePhbrZYphPwmeVEjLssZViSvL2McknsCw1klKetRSq/PwNHs034HPYXovuHZtSPULeFTNaLSbHJd6K6U8qTH4iROMVPKPvJJ02f24zkKobl21nz9Qp/wCzi3ldNcbd2mHjxuP+5LZVY+2z043Nu3b9wv0lxtdZaqCip4aKlpqOH3yrgE5k+yx0+mschPAJIoHDB1ycnUYsOeOKKep8t3VfvydCGOc4OUnsuDZvT/0VtO49l1V/qLDR0FxqasXa3vUTfFvHItaky8CqqIo2WHAjHMqJiASAQRy5J7wi7VV4u0BFJNSa7hLZPqWs1bc7BX07U9QsslRAMDEsCSdOZHHNgkyyiYMoJ5KOp2GdYvyrxwjKNvjn+30+495bk0z+esd1m9VfUKout5mkjgjD1E8lNErMMy9v97kySLlz2wOWPlr2DgunxaMfJxdfqT1TCF8hpp92XLcEkC0lsmqI3pIlIJEC5CEnJ9zKELH8XYnQqVRUPBb3dgW52w32amjVOHUHRiLHByMKRk/IAjz8hq3PQnItK9j2Bfdnxbb9NrcTdKi51tVcaWolMi8Y4EeiqJVihAA9vNnY57/dz8tcV5NftM2adIoonH8tVdkClskkjcYOe+pQY9WSolYKMtnVUUPtjZ3Vc/36JIFsc7chZVOmUmZm7PP/APKVrw9CfSj/AOnb1/zKfXb6T+mvqZJ+8K30HZKuP6Mnq2aOqrKOU7isIMtBUGCXiRUBgHBGMg/j38ax/ik9GC/iv3G9MryI1eDdt/2vSU1HHuC+UkKJxjWPhUIMjsD7WX5Dxg68bqaW7OmuCaq9U91UMi8q2oqZFVerHUxxMpDAEe6NcDsc4z2/LVWw0kwddt9327SIstTFChxyhWNSG/Qspwf00akwKXY5tdXV22R3WKVJeXLmJMnJ+QyTgfkMaossVG8KmicRpPIOILyrLTKpDflIACf0I76Or5JdBJfV23NFHSXW0tNDKcdpQ8Xj5RuG76p7FompbRse/wATSNTPbyylfZOoVPzyMAH8tTVXAQFtvpJsynrTUUl1vD5l5COarV4s+TlSFH7M/t0yOeSWwOlF6j9GrPLV1U1dvO6Zf3LDE1NSQnOSw9ySNnvnPIDsMaYuplVUVpQFh9A6ez19XW0HqRcqBZ8NI01LTT5X5Dkcj9CBk6L1tXMbJp+Iq7s2Jta93iOkrPVB7nXU4MQQ2MoYs+S7AqAO2Tgn8hoNco8Imxbtv0VZriEqhvOzy0ca5LJG8nLx7QDhR2/32ky6ma/4jFFBCq+jBTCmaVr/AGWlj+6Z6mMgcm+6PbJjv+X9+k+vNvdBtIqL9D+UxRsNxWOCRMk1FEs0Ekn457/r+uDonnyfCv58APZK1V9Fbcdui69q39Qq6Ek/ETTsmPy4nt+p/YNXHPq9nIrXwf8A0C2lvEGV+1987Egme87t2bdaHpyBPibn8K8LohkYLmFi7BO/HucD8SNPWPDlVx1L5b/38gqTXJiu8fpNbhhElptFzFTTR8FlqDTRrHM4XEnH28wnIkKchjxBODrsYPw6Kp5H9O6ETzdkjO4/WzddBuervtvvFZRXSpp3pmqEl5uUcYbJIx+a4A4ELxwVB11odLijBRasyOcr22EJy9S5ZiXY/j3z3z/jnWwWyB48H9uiTBOlhLjsM/t1VgkEkZVsHzpiYLCe29r3LdVzjobXStVVDnGF+6v5s3gD9dDOcca1TdFxTk6R6t25tK27Z2JR2i2m9WCrr8Q1txjtiStI7e6aB3RleoVo1RhFGypCrMHLM5Y8rJllkeqrj9zXGCj33NIsforad5WY2yw1N9oZLdKIKW50lPwkus8TlZpo4MxU8VOrSgdV5AMkFpE4kSY5aIupcv7fXcbuLlj9JPq++xUKVO37j8NKJEe33qKrpojE3OQSqEDz9l4h14xknu4BAZLb3pjFTRp1zrJqb4uV62WdqplFVDAnTpqs8M/aK3eaTEagDkBhcqO50vTYyxfob/VVNqWx10dsvEspSNSDNDB1XdREjRqHSOPIjDcEY8lGCSwGmRjG1ewLZme7tm73vdxuFvtuz6axwpFNBXW+qaGGNG7Hy78/YRiM8mKjpA+4hdbl6cY22ZnbeyM22Z6h36l3FIKtqqoKypLNST2+KczyxqESKZXAYKVLAty7NwY+OQd6cUgVJ8jXaLpS3C23GirrQ0u1I+o1NbLrcpehFyqjloSDxil6TiPIBVUEzeXJ0EpuKqBEr5OfUPaduu25LPettW6W2x109Uj16UojjUxAJIHgjLNGftAO+Hw4OM91LFkmlcmVJJvYVZJ4KYUt5ktMtuvtpMCUVayS1xXodNULwyuYmj5ARGJc/eB7gYZ8cm6Vi3HYPbuvc1uie8pTwx2etqoatKKmpPgUmk4mKrFJHgzRgsVlYmSNF5svElxh0d1ff9QAN6ebZTdtfcorVaa3cV8AgroZqaON0eQ8xOWIARSXWBkScEAhiV7kFeTKselydfMJQu6Hyts/qZcrfuemqqO9Uu76OBBFT10BS6VaT1ErzPxkPGYiaVj1IgTGJZWIXGQjXDWpOq5u9g9L07DV9D190fzO3NZ7luaGzWLa1VCi0MENMZpXnd2KCrlykMbOjDJDEt2UoV5aDqJY3JNK2woJ0eptnXi47esdz3JRNBS10VRcKaiqLtVRxrVMjsYIXnkk64cZSPoiThyZSw+6TnaUtpIKmZlRX2y/U023orkLZazIaOltdwjjioupwjllzUwmVoZI5BkzRPCSzLPhiWYu4ppko0D0tjutHcZapKqwWmtqZoHrKt73UmepgFNTtUyOrSlOuMwRFxArDmpMnFiBTk2/gVVcADbFHR3S+Wupo57Ka2o6lvS77bubGSrLPJTxrJDBUwZEpjYKYWEgJdTkMCbuifMeZ5aOX6Od9qb5PQ1Km0VplulgQ08UqxGRoJuTMAk6vGmWLcjLEwLMRnS91RW1mdV3q7ZLPbVvtT6oUBr7WyyS1r0tO1dWwslPzo6iNI1d/tjwHRSP2nkRlOWqinkfBbTjyc+vdppt+baonrq2O23qgrYa2iaMsWpGRgSqpyHudThfny44K9yCdRXwKxp6jzpbt5Xqqs0VPfr4t0S3FXnpbpU4mhnEnWjaEmdeoWJjxHxMcqK3+6Zy6EILdIZNs06vv8m5LVPRT3msp2r7vFeKmvhipy0Zdq2OeCojZwwDVcrsFIQmP25LxjDOzFj1Yt97lqY3WvtcVDFPbYprtRzCalpYaCh+xlpGhaNlpmJNUSJEZCtJO8XuKsCS22YPAAnpPTj1R3E+9d0W8Ue1VRbbY7eIZ4mW2IHSlip6WMc5aqqkbqjplzDCmMArnQzUvcj25JHZahhvGwKv0Woaepoq2su+3xLEkKXBYWqY4TxaKiALAO6yPUyOzZLc1+86hkXbfIxIynb+4aqKzX6z2kXCBaOetq7dUzzFZrY8q1MVRGFjjC0qytLHKjyMYuMjkEOPa/Z1YLV8EF7+mBB6e3Ops1+q7ldJY7jVy1tv2nfXR6aup26ML/HNHmSOUqs3sd+0EAYn3gt9PUri6F60nxZhd8+lTeL968Wzfhhqlt1AaOlS0isIeejphxRJpAAHlYFnZ+IHUYkKNNlDVDRf1AjLTLVR6S3nfqb1d2bb56u9ybQW4TU1/wBtzVyRT0VrdxNJNBUTRhUQ1csfLi7f0UUqBHl8GOTxtrmtvmap1OpITt0b3utsuT3/AHBZLps64Ohpq74y4x/YzYjOaecI8ioOsnAyAhWkGXYw5D//ANXYPzL1ZvTbVFcLBvDbtit1g3RSVctshioLhHJRdN4giitnwGeRFmXnIv3uNRxc99LSkri3tyE6aUkC94X/APmlsS8ttu5TbeqLbb6uutd1sZmhkeGeZQ9LV8mZJUYTL0DGPbF0+UnUiZNaYtNr4mZ7WeZtgeolh2jRvFc9tPegORaCOvemp60FlZEqlT3SxqyKeGR4PgnOmThO/ZlRSlFLdCxet8Xe+bsm3JNVtBd5JlmWekHQ6JUAIIguAiooVVC4ChQB40eiOnTWwOp3q7jHvfeF+3fRUxrLfBSwzTCVuioFTWOFJSWUfechZCA2Avft5OUwxLG3Um/n2HzyOaScUvl3Fa31DtHJTsJ5I5PESNlS2PvEHIPb8s/no3sAh0sWyYrjtaouU70tqCYK1lZVfZ9hjosgy6O/3gxUqQqgFck6DVvsE15AdVtioLTKkYLxy9EwoftOZHgR/eOO5OPA7+NRSAaaPRXoJ9Gegte7Lbf93XW2zrR1UclPaYJ0qEnkVh7nkGUeNWSYEJnBQcyB55nW9TkUHjxrnl/4NnT4Yt6pv6Dr6gwyWK7G4UtQi2yaU3GG4xWsVkdWvDnVVMKoQpIExM8VQHySzRgAEgMN5Mdd/n+4eSoyv+w7egjUDXuGa2UVLt6d6iGCqtjU60stOcmQMkRUMwnEeI5MYQh1J58SeN1OPK2pNtrtvf8AKOjinBKlsaf6qWqfcNNT2+luU1lFWUdqmmiBYgVMTqEJwEfKFkYg4biCpWTKj08ljlrcbJk9pUnQCsloraP0vvNoq44Ku53err6KrqaBT0RLKqRDhBgcY2Mpwi4EaxNnLeQhjcuoeZbU1XyXH9ypySxqD38/OwFtb1csGzd6by2vJPS2qlphmmramuANbMJukqIpGA6Io58exKs2B2GunDA5QU299/uYZT0y0pbHlj1F9SJKPcnqVJtWqW37Rqqk0UT0tMpinkSnEDrFNglOqqyOcEGRRkkZ79dYIrQpbtGTW3qp7MzK37crbNQ0Yu08FDbrjBPxkb3MiqAAR8hzccAe/wDuh01TjNtx7AaWizsnadXdZKiWvDJbaWORmVz3EoiDgBM5wQw/foMklFWgox1PcY7fbaX+clPC7xvTUlRKaeeUM7y8Rw4hQMHvg4PYhGB1jnKov4j4rdUeibhuWG/+mG0QKk1FwNbVms5kl/soYY4iT8+fVmkyP62PljXITcFV9zR7z3BNFTmZguDk+NWpWXQ62XbgaNSwOSPBGmkHC2bZAIbj20xIFsbLbbugVGOwHbTIpipMa7bEFUfpp1Cjzt/KaD/+BvpR/wDTl5/5lPrrdMv9v9TJk94SvoUVsFu+i76u1FVSvVU6bisTOqQTTBQFqDyZYffxGO5Xx58ay/iOP1MGnblcuu43p3pyJmg7evUG5qwpt80t4anj60lPZLv8Y6JnJKwzt1B+JRiGHjA8a8bPHPGkpxpnSTTQ7vtGelLMlZGOtwBElPxTD4+9nDKfOfwI1ncqe4XJQqNjVtPRvUSTU9TTRhchfvJ3xniB3H4k6tSXkgpVN6pJ5pKXk2QfdLDD1I/15p2x+ej1EOGaWmqIOnW91Vm4LNyX9Rywf2nto0yHUNzkpZqkRB7f8SvGWOILGZFGDlsE+3Pz1G6stBR7w89YvxNQWlZR/ppGL8QPIHg4+Xj9dKb3DQXu9PTxWGglS6wSROJmPxcPAvIpXkvbkxwCAM+cnGdL12E4gyjuNDFCYpZreyrgCRmMffA8qDkDv+GfBxpsZIqgdc6fbVU8c1VUvQRuT02+Jyh/Fvxx8u2nRyeCmrFhbHVm5NLQyvJbFkxBJSHqEDHjJA45/POnObYrTRZutwtO3aN/rGrqqGQMBAkkkRLMfIx11b9oXQadXCLCG1dzWG9hKynr1rLtTOyRdyyxN44hGZgCR2JA76RPFJVaDTR3/PfdlNeI56Gppoo0mJqKSpoZJaeUeOLN02K9u/txpfp9y+QR6mfSWs21oqinrbZYbxeY19lHTxsVjbAKGV+K8V7kjGXyPAyDrX0vQ5M7UntHz/gVkyqHzPI+7fUy57mrGqHaOm5I8fQpEKQqGfkQqkkjJCknJJ4jv8h6jH0mPEtMVsYnkbd2JyZiwVwGz8xroUI4IaqQmJYQFCqckr3JP5nRLYln2EPKFQE/pqAleVcOw+93+WrKGDZ+wL7vaqjhtVBJJE8giNZIONPGT/Wfx2AJwMscdgfGhlOMFc2Wot+6jXaL6NFpslJfKncW43muFnlgR6CioHNNL1GKKXmJEipzwD9mCcgAgsMY5dW+MaHLCv8AkxlG3KS00FotdupLgZ7qkdRT0lhpBLUCIllimGVVfcQ2HLBxgt24HOOCnllcmOk4xjUQBtrad13lWNcZayilntsidKIgSsWeZmCxrCuZcyYLFTg8xh+/LT5SrZC6PRlHd4r7b7pR0hltsMsSJUlTSvSUbv7cyIBGsp4xfZUpHFgoyjujE5NNu2rHcLY5ue5tsbco66tudjvVXDRzNXmVoOM7iSZUCiKnEJhzyQB5JxyZ3LRnCro1hU+H9gXk09hAtfqxte7Sy0lsop7RJUPLFDa6g1FdUMeRaNQR7TnKhUPFQQ+Cq9zHhd0i1NHFRTDedxWxVdrucs9U+KY0FujxLKeD4QyHtksxc5HNZIfITuNKO4V2N1koabYFjiq9m0Ft29PepIGljqlbikIV26rgdRpIlcJEqdN2ctOVIAWRaaWWlklYHu+6ZN6n7Vu9j3dcYa69Um4L2GqauqFNLEJImZ2eWMojsBKiKJJI1Z+hGUDEYAGuMZSV1sK2ToHW/atDubYd4uku6XtV8hpGmpLW8UccVZRJII+mvvDs8s/EJwjxlTnmWbg6MFW/cByoarpLeNkNabXvK11Nbf5VeaCtkcVXVj4nqRxTws8jSmXHJTlEZAoVAz6Snq3jwED1ntV2f4WSs+LkmnSqqJKQRTSzl6nijScVUSSOrKQPKnJbHUIBVJk2Lu6rRWby9KrRbKfbn+2jdl8+DoqmsrYhIVE7ukQHNmHAKFlEnBIzkHm6gJpVQTbeyEPc43J6Kbs+jXueWWw7/ttRcKOGR2prVa7jLJURP2WKrVaaSmMZYKODOe8mfJyBjKOeFSjt8Qt4u0zdvTb1a3Fu3ZJ3Ldtr1Fio3t8TUFdUXOgp6S4TLUhZJ+NXIkxQyFFyzSpkOvdTxHH6iMIZNMHbXKq2l5+P0NcHfvcBj1B2punattpbnZ9g0UO8a1kW6bhqrxSQo45/bwVDFxHP1FIVULmNcDgi9lOXBnWdyU5bLhU/18j5Q0pSigdY9lX+6bCvVgl2Pd/Tjc1XTUy09QlDTSxNPRKstKyVEIUsIhFGXQqxUclVWwWVzzenNNS1L+X+pWi09qYo7y9Ptw2+qhrK2z2qkn3BVmhrYV6FPQPUljKXFTIojeORUMSc0J6cg9+V561Ryx1V2XzAlBpDfN6ZVW7bPTUa3Chud4pqRbnT1FFDTm4w11bHIgYTSHnU0zo3FWzyQJCvI8FxSzzTbrZ/t8gHGNfEWts2LdjWncNo3/a6JLwtQjR3iKxNObmsar75QgMjcXCyBiqEmFXYd2IZklHUvTZIJvlBSjs23t3G6W6HatvgudNUTMiXutSKKOon5TmKnVZRHGrSMp58FjKxsAQWC6RKep+0wlFrgZKv01sVtoqq0uE2vvMQU8CVUNML7UJKY2mgnMiRYjJYsAzKv3gFC5UlkPKFybbEveVBb6y3UT3V2q4neTrGuSOteORnHETBownBmkZebCF8tGMNkHQyvmPI6FcCNtrZFbFJVWKk3JRmSjrGpXjr7K8jmgjdXlEM7yRioj5ylQnINgjBUM2nxnspSV/ICUaezGZ9n+osu06ioslkgqL/AGuse4UVDcbXW/FVEdZIrNT00isFkp5h1uUEhIEY5nj7Tpjz445FrlafxVL5/wCRfpzkvZW54v3du3ctzu9VFerrNU1lFCtslSKQCPhCQoQiPCsOSZLHPI5Ykk5PUSSpVyY7bPXEm/eV2TcEN9uF+rXY1k11sV5qaP4BJFYS0aTPG6vCmCiyxYCoTzZiqjWFat1JV9TR22Co3RT7v2vcEuNw29f6unoqqntMdsrTTJbqFJlcOYHjYAxseEcrROzq8rlmAXlJUvkHC7FTZdz2nS32n2/dqCSeUwSvJaNx3GrgYztK6pFSQf8Ag9TGVWHHV58lTy7EJoKyTinB7/Df+MNuKk1Lj9DE/VvYfpza6bY1Nsa83Gtrbl1Yq741TMAoqDFHOAqqQWwwEahsqoOQTjWrHkyrXLKkkt/sInDGtKg92Zzu/Yt99Pb09uv1tmt86swQyplJQrcSyN3DDPnBP4aPDnx9RHXidr+cg5MU8T05FTNY2juC4bG27T2+C/WYiCd54LnBdJD0A3B1Ce3jgSorsvF2yATw4gm3LU7oiVLkLbn9RorXcYrnFeZIIqm0rBEKa6zVNXK0TBYnKuC1NJ0uShpQwIZ8CMNhQq+wd1u2Y9ftzzXesqnlLoJwr82iCPL2X3MfPfjnzjJJ+Z0aikU3aNj9OZrFuexUNJdKGWcbeqkvD0VTHUvFc4CpM8MNN1AiZKxyScP9JhMcADlM3k3UXzt8goxjVvt9xZ+kPXbb3bu7aFHt2loLDSy2immlSKCOCGnNQBMOQjzllVwD5PYDycCukjkhCWt3uX1LxylHRtsZvv7adBtu9GG0T3CeiQBHe6UgpZ0mHIOpj5EgckbHLB7EY7ZOnHKUo3Nb/AROMU6i9viUoLpeqmFpEmqnGBG1UoblxHuCmQd8DAOM/IfhonsUkMtnsL0kEdZQi21CyHputyqII2QnugC9XkhxnJ7YIA/HSpU+RkdjRtvbmqbXWJXWO1mK509EY0pRTLXEU6u3xGMrjgMsxKuGJ4/eDEazRi7absbJppMRKq8z0O60NLRvBUx1bIaO4RBpGcuQYpEyvbkWHDI4k9sacla3Ftq6Rr9r9VKHYFFPap9q3K2SQ8op6m33tz05lR4zIBIEPLi8ilwcFAo7/eOOWGUv+d/T/BpjkUdtP3GP1Q9Whvmajp0xTLBJTV/xVdblJNwEE4mn6Kn7P3SQqjD7/QaTieRJGOP0478smrU/kL1s3VdNo1D19uiW8rAqotPeJTPS8QMFWGecq9v9F7eJWMe5cgVojL2XwXradmoWP6U9sTatBb6gXKC/RUXQFFWwulKSC7YV8yO8cZbiC2JGUkEr2Kql06T2ewSyN8lCz/SDv2ytl3emSlS9XOpPX+LMjRSmqrCwaoEJBZyJGh+zVgGHErgq+W6Izkr4/sv5yKeqKsyPcENztFludwqZIp/hqSUiohV4ZopGZ88+GO/JjljkcnRg2CRpmNuUkipKk2Ke3oZbtS7e25NSUlRFzinhopnaF693YtjPYIgVeMjnPsQccEga0OSjqyfxf9iacqij7Z7vILFBS3IfXUj1KI9PIjKY4+hKqKmcBR7mIz45Fj+eaVOVx2Q9Pb2ty7tykqr3cRRWSqFZUXKBEx3j5sI0DKM/eOMd/nwz+Ggm694JJ9h529sO77U2VFFeIoIY6iCKvjkkDPOZ5Rhoc5ARukxJzn+lrHnyxcm0NhBpFnatHLTSVrz4DySqqYOcxogVf0BPI41zMmROkhyj3ZpO2qXqSKSO/nvqoOy6RqVit/MKzAHx51ujuKb3G2mpECjAGtMVuJm2Xo04YGMDWhIWE6GQYGPGioh50/lMm5ehnpR/9O3n/mQa6fTe5+pkye8Iv0Ma5bd9F71WnZpk47n2/hoAxYH/ADjBAXuf2a5/4rHV0/1X7jemV5Ugrd9p2Hc9yp7tWfFQVx90dTT1pppWT8XA7/iMkBvkc68fHqJQVI63pxe7G60793ZaaKa3Uu6454mylOt6pUneT5YbsGfAx37+NKT1bFOKHqw+rAqaRaWrekq7mY1RXWhelglkx4QoxMSnt3QHJ8gDUaBPlfjeLK9zS309SqqIqeG5ZZVK4DBipIHJTklVP5aC2gtgZcNhbnhSP/aVtq4U8chGYLi8Es2O3IOCOZ+ZwpY/1Ro4tXuC0xUv1NWWS2Gpm2tfbYscpp3a2QfHwQnIVnMi9TCAkghuDZ8jT0tWyKuluAbvc6W2USPHKt+UnLNFH0uCsTnrISpBXHfj28YJycDotEUg1Q0Um4dv3CmlkkFQkQqKaeCnaZYW9oPJVDHgQfngjHYjOsu17jbYuWu2Vy00ENxULVliHq445Qhi5DgeIyMdx5J8edFKUXskRWMUexGi2ze6pbfFZamjVQtTGsrSq7kLnpsArA/j2IJyMYzoIunq8EYjUmz9nSGn+Iasq5AWHxFJV1XBV79ndZHCEn9B+I862LqsvZr9EBpQbvey9n2y2R1dHNUUjMSss9RcqhsHIAGVbt38kEj9D5uOfLLj9iaYks1l25IgWCS411bIQYzKWq4/wB6ojY4/DKd/OQO+heRyftPcjVGV+onqNZNphzZqeluF6DMsdVLjhD8iQgOW75xywCR8x56XTdI8srmvZFzyaFtyee6yunuFVLPUytPUTO0kkshyzMxyWJ/E69PGKSSSpGDfllGSQO/tHFR4GSdOF8H4k8SfC+dWVZUZ+RxnzqyixSU8lTMsUfJnPyQZPnH7P1PbVfMhsvp76F9WoWpvscRKI0ppampWnjRQoZSXbtIfkyrkDK5znWSeftAfHH/7G809NTbN2mvXp6hqaeN2Spaj4RUzMqvFE4YcVJCELGh5lcuY+Lk6yNXvJmhUuCbcPqJV73epp7DBdbtRyW2CgnskM8OIlQEKOqUeIFTzcuPdJyB7cVACle72IxoskdtpKeKk3WlFeIYXZ4bbVUD1dMrSIB0qeHMaoUXqKxCtkLGrRYQAXqp2vINJhxY6IT1M1BHboZKiSV6laRqcTQM6ns0QQMD9ngIi+wDsAMYAKhG3jElTcIhbYaY1LOhMhqTJRU8XJucoijxy4vKcFCWzNJyJ4jLIbgvYE+nO7RcrtQW2eltskNmuvJrjBb6WenpKRVcpLFWIesncqjlOowY8gSQiaa4pb3vQDbewN3n6cQqbh6h1Ft/nJZIbxJHNUfW7fEXWZu5cCUSMYkPs445IifaAHloVJkpCVdN5XKvjMGWoqHwKKRQ4BEfDKhgeLKC3FhxKZyMHuJSLbGqw7zue+aujtFZJD9T01LJSm10s6UUMcXSKR8GbPTZAGPIs3tVgQqBuVrkE4v2/dyXKz09mr4aSt2pDUUFWu3HhaOWqaVYyszN3eoQyRpy+0ALBHEePYShFbtclSk2S0m4aza99sFwmqIGrbTfJTR0thtsZhqVeXj0Ywhj6uGKcAjIqBEkUM7HDG1x8AaJot5zw1UW8XntUF3taPZ7RWzCWWJZkE7VvMF8Bys8SmbJRBIrMy/dWaNqS5JaFaS22Mjb+56a01GybNcbuaBKWgnYQ1tHF0lqKiGYc2YluoWSJSMmMRl8kaYl7VPkHsLFg3xfdrVFHfNv3O7xXpLjVlr1PQJV00/PkXqBK+T1umI3ZO6EIGJJY5ZLTW4CTs/oBsP1Wub7foHo993GojuNvgSlN8qpVZK7j1Q9MZPeYpVHFA7s3I8iVDhTxM2fXLTx8jTDDStineKLZ+6aStpr3YbPS0dbWmWvoZ56qlklrYXkjjaaSKErLCZWSSaeFywYR8uYXuMcv/K3fH0HaGtuxVrt0Q32WggubzTMBLRJd7xPUNcThxTCOQpEyTukoZTzKM+QyE4AOZJKTmuR/aizFt2mobd0anbVmutPX09TVx1kfOVpFqF6NUjL1gSS4IYiL7pKkZU6Zr327P+foSvIh0u7KeyxwIbbTJRUsyXAxUckdJPaYnJgqJuEqvHxR5lyQnZWwQqgaak3uC6NVqbJd9u0Nsoq+S/WKaitD2pqWSjgNBNDBjhDybhVuf906kLlFlYMMr2NitgLc6Cerq8pIh5TlntyFaeWQhXRZY2VF4sx5HiqheakFPf2stclyxyUtxtSX6uN6nhirEkraRYI4p6eIxlO6dnlUNzwUUeGH9HOk2nuHR83Rdvq6726w1NDRy05SCvttVSU8MbtURo/KBVVii9SNJQrHB5FQ68eLa0Y9zPPbkVLtJa7vb7pQzVtV9WoA8qXG2/EqvIgwxfCToYpHZlR1jADKxCqyrIQN0Y7qQhzPNu9vUOlE92sO/wDbVFZrxSMamnWx0scNHK4Tsg6alkWRli5kOwZ1HIhV46NYH6mqD2r+MNThoqS3EWu9atxXW5NYNiGvs1DWXSOa3iStMlapHJI16pIWMHlzcLgM+SxIAxp9PGmpSSdfAU5ye0djXtw2TZ+/dr3C30tDYob7tN5mt0VFJ8BmkHFYvjS8HTePkyENyZpy+eaBsnndPDLinqk21Pm96fw/mxryuElVbx4+QPvHqpJeniEIWppFaOR6e6ugpKdDIMQwxyLLPDwbIwrpGuGCx9yWeoxSE3YqxtalLy3eKWCkq4jL9vRhqaWboyd3USRKJVcRhJFHTCyZOFHdm/YqxevHqdfdlvLa7ffLZuS1AcKaOsp467pRRo6U5fkvDqrHITx9wQqCwzjTvSh71APJLixU2vPct1bruN9qNzQ2q+BmrBWVKcpJpnYhmTC8QwBJB9oXKkYx2LI0lp02nsSCbd3TCu57gdx2eGG/XeqqLlQrI9KxucNZBIJGLEI330JLIcEt5ZiQTx0EIwxKscaXyLnc3c3bBMt3e8vFHBb6inkSCOniWmGVUqOILHiSAxOSBgcjkAedFuSvAEq6SUGSqqOcgmch5ZiGd3Pc57k57HJPzB/LR3Ytlu3RQ7hrqamvN6kt1FGjKtTNDJU9IYJCBV92Ce3kAfpqm2uEWvDGqv3XHsqWhoqtabcMdH0pI4aO4ZoZXiZgkr4y0mUeRSvYYbvnQxTa22+gTasQrNRV1ZdYK2mpBGDOZEdVMcAYHlxDdgvyA7jHbuPOmyklyAk+xo0+1YK+4WGg3BVXGGOeWSeUUMHXAhUs5MPDkZSyyffYkxlZMgjGUKTpuAxxdpSILpYIKKn69uiuPwCySIz3AiMgoQvTIUjJQMqmRezFhgAg6FSb97ktpJ7E22aOpus5oYzDVSSN8M/GSJiGYjiCzNhSWGASR3x3ycapkD0VEECVFQppnhX4ggwBIpVjTlLyUKAGMeDxyDjkO7E6pE7WVdiVTQbUut0uVDQ/AXKqnjraue2fESRwmELIIpAGeLDTZBXABVRk5GSyRuSrlEjJpO+4ySw2vddTRzbepasGHhBBRXuSealtynkXEU3MyFkJikJGMrLxwGByDemOqb/QKKTdRBZ22KWWqh4VpiDKRVCiKQJM4LRu5XsBkgNktkZKgYxpDercdVDrt7a1FeaBCteI6+mRl6UtwjEzcSxVTG/TKT8SyhCeTEDHZsCns6IRUXpzd9vXmir4fiprYvNIZaCVEkDRuBmSSaMdAyc+jw8q0TK657MjLmxw9lvf6joYpv2ktg+u3dp+oAqLKq3Syu8P1l9ZTWmlpZ6VqWSeWQLwyQjr02I7okjMAe/FQlmliipxV26/XYigpum67/oZ8dytaamw3a20MdU90peQt0iotJUJIrKYZAoGOMgmUKSW9jZJJGmek6cJOqfIGu6kjKJLFW0e5bKhhnpaK6RZopSvAyQFmjZwASQOSuDnB9vfXRk6xve2jJG9SNmT0qv153BcXsktLFa6lfi5KVmZpzCkQ4oWwRzkKsFQfgckKBrlLNDSk+TW4SttGj2fa1uo9326y01NTW97Tb4rlVSwusYhnmLsOJ8kgKoGP6IycaVocvavkO62fJX9Vtysb2Nu84KiSiEUlZUwL7Xm4AqiE9+KqwJI8lhg4U5x9R7PsjYuwbZKNpSDx7Ht41zbsaaPtujEbKT4xnxrXjVipM0i1SoqL3HjxrowQlsOQVSKgPIfh51sghDds+y3ONcDP9+mESLFLcwxAyB+uoU0YJ/KQy9b0F9KG8/9/r0O3/Ep9dPp/c/UyZPeFD6Fld8D9GT1TbhA4fc+30IqSeHdajzjv8sft1zvxZf/AI31X7jul/qr6/sN3x9RHUlEstC8hJUJTzvHwU4LBkMZ+WPw/fnXiaR2E9kUqyXbdRHwmtlRHUo+VpjwnhDce3E80fBHf2t2x4PjV6aZewKqLVZJpI6FYrvSU0oIlpEmbPbure5+H5e4rn5eNbIzpe99hbSb2QfsMNrsVTMKek3RQwABUrPjqaeMyP24GFKjAHbIPIt/vdVOEZf8+fh/0RbdgldN7WOOI2aOr4pkypNc6JQsgPY8o0aQqQT4x7h3x20EcVIFyKc+/JKeBjBerTLVe0R08cskKsQxPujZRgdlKqR+OmxwpguQCt+66aikaSusVuIZiyvVSwP9pnOFPKIAEk8Vck5HnzovQ7IpNmm0nqaLTFH1LaRPUIzS1lut6r0eZHACb7RSVOB4cN/vdYX09O00N1KqaFK52+n3ZY6W3WauvFdHQSANPbpCtbOGUjpSOvZ+I7cSiqc/M6ZqlCblpjT7Vt/19CtKaSTGbYFnuG3blHPXW6k+r4oEgqIL281T8ZS8hySRwnJWyM8XBOQMDXLy5Hq1JfTt/k0xgmqYpeoFxdayqtdPa47UtMSwWgqfhjEx9oEnUKMyEEe8KSPAI76ficdKbaS8bipxfCAVLsaXc9uWL6sinp5G6Q/750pcOgwSgeRSFGc5RmbGDrTCcU/ZaFafIkeqW97htijWzPuuS5o9IkdQ5kiqAh9pAWcLzZgpGQrHsR37411MGB5qlKFO/l9gJS0qrMBuTU9zigrFqXkqpcpNEsIXp48YA/L+8/nr0sI6NqMUnbs/XiwUVvpKDp10stfPGZaqmMSgUwz7BkMckjBwfA1oi34FM4o9nmWj+LmrY6SHOMywyFf1JHYD89Xq7NFNAiejzP0o5RPliqFEb7T8wM57+dH8QO9D1sb0VbdUVXJV3amta04LBHUyMR278UYs2SQAqKzN3xgAkLlmS2SGRxt7mwWb0Ev2w1pLhSQ3Olp5VMfVpIkkrKvnxj4hW5xRIcs3Jx7B3JZvu5ZZtXKHrHRp25dr7d23t23Xi4xU+4bLQdOntdkpajnBPUuD1P8AOcNNWy8xljCBGOL5kACKcupyG1Wwn2+0DeE1Gu67rQ2OjooBFQWuggESQRZXKRqgPFmJBYkyO2CSfkKbsOjdJfSqiqm+rbLX3Ha0lHUyGGWkhhkWCURKerUSJ9vOTCzssUPYNKCWJUaBV3QLFPdE29oblLH8Zsy63KoloILnR1CXChkdJm7STrJLyRPKs8a9055CsCAxaX5BL+57dHeDuSwy2CjqvhOjbpK2huBmqI2ii7VEUUEQDjqVCqrSvnlxMkeEUavZFPcAxbNsldVLS3qio7yaGJII/iIIOuYVCRxczGAA6mFjlgAg9qlifcStcAtWjNbjam2/DbZLnb7dDFDOyUs0lGZ4adlYO07Ozcp5ELyfZ44koC7IQFLlGt0LbGzaW6RcIJdrWs2m6VlfBBV0hqKeWWshlPuctHTECV2d5JUp2k+zLM7BMFjajTtlWUbj6Y7WumybhWWya+XjdAikq2u8N0irlqJieZiq6VE50srK5kMZdmByvNnBXSZatXwLKbUktsS30snxrJ0OVHU2pEipssq+2n4ZPVbptzkYg4BA5eWvgtA27QfW9mvy3OtutJSUtva6CaomWerjkWdXVokLIoIPNV4Z7uS3dVAKEmnwVLgFWy63GGlt81eyW+D4WSnqligbpQ9SNjLG0asyh1bpuG4jwMKTkG3yUhSvlzuNlvFNd0raqju7mNQkchaVg3Sl9hOQI5XkchWLZYH+iRp0XfAEluNRpN2Nt+iG6bNV3S1WaNam20ayJQRNyqHMkMhQpIZYzJzRYiETBwOJ5avXjT5pk0y8DdtzY9hve57xuK62mppYolpZloYUlnCEyS9VaNDxQMqlFQH2IoGSS3u5HU9W3FRi68m7BgV6pbmjVl9mt9mqKeiNFSS01a1XYqN5ImigBc4qquUkxSSRuHZQoEcZ7qC7oo5bdztPfz+v9jbSAT7/APqu0CoWdZ7dLBHPRz13ViDwunkkBclhJI2FUsf6X3sM6MWpaX/PILSqwnb7+0fwF1dK6pt0VYlJLLAyFKemdHgkY84sSI4WNmjJcKyIQVYOpcnTUe/3F0wda9y2WgorjR2oW2N7nUQVlRNQUhEdQozHHUQkllEY9zlFdWV+X3lYYOUZL3gE0+A+KmXbXXqZrpeIa231MdTR/VtG0klHVGOaOUAuxLwyRFkkjQscMpBIBKnHd8lSsveqHqFa/Tpay/yJXPTzrwEdOtNUUruWj4MUduUYVi6mUIQ4yqn2hta4Q9R7GaTcdxYtPr5Zr/VXBqe90q2WjhNZUXPizMpDKY/83fwCyxqSvuLP0gO7SJU8Uox3W5IybYef1Rnh2nNvCjtqrSVNLkWdZBJSinZmOJFcEFjJJIwwB7T08e5jrirM/WafyNzitFo887ovG4PVSy0u3PqtrTbbfI1aJ5EFNTU7kMZZHVU4KOMrHiCuMgYwBrq48npJu7+RmnHW1WxntGLnatyONu3eurPh4yRVRycQ6pGeRHJuPADPEnvjx8tb45bVy2M7x77bgzct3rNzpC9bUCQwrxj4rxCjvj55PY/PWmLoTpTJfT247fsVVXxX+yJWiqhZKW5LAamWik4kBlgZxHID/vgWGAR8xpefXNL05V5+K8DMemDepX/PAxzXzbNxuNZV0lxkp6lbfwp2p6h6ORqiJuKfKPkHjIyzlnBVe5PbUuXLX9y0k+CWxy1u8rxLSU1N8TdolRHXq8zUAARh0duJBYFfbluXEY7HSpLuWl5F6toKq19p5KRkqqdn6qTrIrxjCEhlLBWATi2CSB+o02CfcBkyiw0mz6e5Q0dTVvLUmhrqe4U6spkELvHJTuAAOLNhhzz27jDKFZbvT8LAa21AzddLt+3mmmoKCm6NZTCWOOS69aeEsTxM6r7EbAyIgxKhlD98jRq3yTbwW7FtW7paILhUWmlhs1QGkp6u49oOxKtKFT3ycMEeDxPyBI0qUknTe4cVYfh9O6qoeSC1iKrnZ1ija03GYU79UgRStLKnARlwEYc/P4Y0tzilb7fANRd0gfun0t3dHX260W/b9TVfWSPUxU9E0VYX+HdoZJUaPusXj3tx5ggnPYm458Ki5a1S232+guWOadNA/Zvple9yQUldQi0TdUGeChuNUI3qlQ+5RGwHMYXJw3YEdwSNOlOMeQVFyWyG2gmhKQ1VDarcpmiEkturbVH0ZZS7InSMcTFWVgUBGMsoDZOdJk29rGpV2P0Gwb9LX1stltcVXbqyeZsyXGOeKUMw4SR4iXh71ZRhBy5BSoxjS55IPaQcYyW6Bcu56H+c9wironsVwpUNMgmqHeMjLPMrSkB0ZmZQoCFCM5HjR6JRiq3K1Rct9ipYNlTbw+PWz0lNdKGgK9askMdJT0qyO6xrJPIFwzv9wDJPgAaJy0Jau4Gzex8tNVcZq94a+Knpb3bGio1prrQI0jvzYrG8bDJdeJyhHf24wQAS4VoFbj1QXWaO21ZUUT0FUr0MlpoqaCNk67tGEMmeR4hnPvBwUBOThghSbfgc4lTdf8xmt8NLR2JdkXqJfhqt5KxJaRHV/szLGFllVmSIBpI8KHkXmCDnR445KqctX7/4Fz03cVQkUtVVURpa2vhqVtHUcxS0gVog+TyKsvZgSW9oYZGcYBDAXKN6b3CimldbGsWjdtTcLTQwUNPTW2oWUQ0N2NZV1lJMPaxj6chdQwGPZIntGWHEjuDXkanucVVzh+NqY9zcIophFRz3iphWETcoQ5jqQwcBk5oATyV1RQHXKMVyjJ16e7/nAxOK94Nbzs8lBOpgluE+3au6LBcYqerNRHUQt9m84EkxDnqSkgt2V1UlmUHinHNN1KO6Xf8AZFyg0ri9gVPfbbQbjvm0PUG62ynqNskLLWUUsgiu0J4tVKB/QqGRIOKrjMqnK55HRxg9MMmCLqXZ9hUpbyhle6+5luwbzd6Kme+1bUy01ZcoJ6m7VBMtVHIXdC4HJV7dV2bl7s+4YzrVnhGctCu/sIxza3YY9UqmHbMdt299XtFc7VW11RBVPHwE9LWvFLTcc+7jwaYlSBxJ8ZJ1MVSTn2aX22ZJqnRvnp3UtuL0wv1Vt+q699q1amp5D7VhqXBYB3ICI3aMYyVVBjP48SbjiyVk4Nq9qOxW2h6H7xh3tdt2bgqKW6XdEalFNRxmeA/YCIsHLIsmFjGAgIYFiMY0WTrYadGKOwtY5W3JjvRfR8oamWS5XOjqkkr3FQlZWVjO0pcH3BYm7ISMjCnAAXBAzrl5Mk8rt7DlcRltfpTYbOzRyz1NT04yrszcYkk6YYDmvLBGc5wQOQBAOcVDHvuyObLdNs+lgjQpz5knsapZAFxkEEKO+e3f8M410MeNIU5tlSeoSikZVkyV+fnXQhCxV2U5txMgOZB+w60JUUuSmNze7HU/v1TaQ1INWu8tK3Zj51WojRl38oRKZfo7ekzE5J3BfO//ANWDXU6d+wYMvvg36Cc7w/Rx9UVio6+vll3Pt+JKe3Ui1MrlhUDHByF4nwS2QASSDjGsH4rDX09XW652C6d1kRqNRsuOrvzW+87WoaWdv83oxUJLQVBYe0IvTh6co5YyxyuFOGXA14TVJSqvudO9thH3b6bJtip4/UNZTUfSQz1XKWVCT2LoVJBTuQGz8u/jVyyOPvIKzn+Z1spaeGmu11obPcFnEAatlWmp+kPvczIuc8WDKykluJGMkAljn6nsx5JKVEtTsZ56b4iBaCajihJStoKd0gMfMIrGojiYOhPcswB85AHYHre7a4+ZLT4Fu9bRobM9RJdIa+pZyE+LilkVIiH7MJhGYzlM4Hbsc/LWqGVtWimV7VWlKWSlt0r1IkTCU8VTRzPJ7+44clc8fx4KwHYZ1pepPd8g2VK/dFRaTLHRdR5JFUPHU29qiOVckd/d7cdz5GMd9Mjp7gt09gbDvHeNFTp8NcMR/faOalEvBQSAvSlGRjvggEjAwe2dHpx3vuDqkRTeqE90SG2yVlMZ2BjFXRw1FvqR3BBDcQrHt8iT+OdH+XjFKaWxXqNuh79Pd5VljvUFbc71ctu0s9SaWoukMUtXIIwAWyGbuwHllJcYxggkHndRhU4vStx0MjT3C9RuHZe5t87lqTdq2qoqiuaSCrmpJKSqqeRJkk9hYKBhigMSHGMgYwcD6WcY+y9/5sOWVPYyP1KuVPs0muhqLgidXqUcHxw5Eg9nMiKvLsR2cE9sk47a7XTYXNpNLjwZ5z0nn7cd+q77XvPUli7MSody7KCcnue5ycnuO/7tejx41BVExOVgyJpgwEbGP+qQeOtNCyVoZFZi8ysSckoM9yfOew8/hogGH7Ft+7bjSKOKac0wBCQJydmPk4Xx3/LPYE4xoJNIOKs1rZGzrds6qheuuyUhqXWVJQoIlSMtlAwBfiXUDmVKkhh3VSTnlLUMUaNT216uWOimoYI6ZpYImHUibjKrqThg5wnNmDHDOAqmRj37YS14HI0jbm9ayS1P9SUhr7vLyq6+srofqy1W6BCVXqs7hHhXkCBgJ7hhpGbIU1XIZzX+mG5N5m53SpirrhWCHqxXOrhdI6pQxUR0cIUJTwnAwJMO4ZfugNoW9S2KTS5C+0NhXWGrltqzNa6eRurHTPJDT19YOPSbgyksqkF/cARhyByONUoyYTmjR6KzW6hp6inLVtQKeOOmgYZmkjcE9SSJnJ4hJMIcMFUKG74OpSBsG73s973RbbpbaCsnrK2YyRRvUlo41lROdPLJIrhDwCLxRxwIkLEDAJsG6MY+uLVu+y2C5XG40q3mO4NQXGhgj6NR8dSusn2Sso93AjmUwhHMgKze41FphWitX3G3O+771c6GGirzUTBr5bKKaPNU54LFGisZUkeodQYmTEi8ssvEkPgrEy2Mku+xqi72BL3dL3NPVskNFT0bxilNXUg9NoKZJMcaekCnqVHT4cmCIpOX056Yrdit21RP6cel9y+OiWohojTXSlCsl26sMEy8wSiFOQYs64GcsOIP3TjWOedRQ+OKTNEuXoc9JVUVZLWQvFR1MdQIbPOyOB3BlCuMu4c9Tlyz7mRI0DEnI+rVNI0Lp2yrufZu2PTfa1VXw/XFbGJC0cM90eMNOxJxyhEeByHLHY5B/HS8fUzyyqKCngUFZiLeoLU8VZDFT0sKVkHw1Rwj59WLly6fJstxLZJGQCT7ge2N6U+bMlo7tV4vFwleptxKyhlieeKRYwpfPEOxI7kcsfPydDTLvwF6T1ITadtkpKRqe81L8uVbPTNFDCcDgYw3vcofBZUGQOzDA0mWHU7sbGdKqFWru9buG4Kat5q6skZULTo0jjwBhQPABHZQO3jHbV6EXuz1ubRbfSDblt2/cK+hWoloKn4PruscBkMg5TySSHAdmkRxHluAiIBIONcj05ZpeoompSUVpujKN47327tSjmkt18orvWpSmmttNQVavJJLKxNVX1TqjFZmbi6KGTiPauBnW3FgnPeUKXd/skKnkhHh2wHBXbe3HVWq9fXsd8rXE0txooLfJV1Bjjz01ejDSqEdzGpTkuFVT97JDninHUqpdm3/APOClNbd34BM1z3Zvyqq7La6Cbbtrtn2dNYLbRTQqjOzGGF0XuXZmPvkIRSxPzAJwjhxe1OXtPu3uU3kybRW3wBG4aqm9KaZbfQbkudXuCaFBLb4KM0NHTB1PWSR5R1HYcQPYqAgBi2ABpuFyzNzlBKPm7b/AMIXkSx+ypNv5bBj0W3DDU2+6S3aC7XOsjQhatp5HXpxxcz0+QSKEhYU5DkWdF7L27o63HJ04ul/PqM6aS3UlbHqfaMm47hV2Lc1rtVlr5aWJrdeLrKLvWVDRrz6x4ugiTgHKkxrG3vBz2OsMs/pR9WEm0rtLavh8fmaVDX7MlXxM09Wtu0e0t4SwDoSTyRRVZeGAQJylBbIQE8QB+fbOt3SZZZ8SkzJmisc6GW/3/639ONm2alCrUyGFWlopiXX38OToB2JHYDBwFONZ1h/3JTaGudxigULrbL9uSPb24qamp7Xa2ngWrWUNSU8aEthYzgNI3bkWZpCWA7d9HKE8UdeLdlRalLTN7FHbnqLddqbamo6SGy7eoYK0pUNXqGrJi/cM0OCzYQqCQMHwNFk6WGSak22/wBio5HGNcbgvfexrLtRI40vNXdrtPGJnpqaijgipmf3KsvJiyEg5EYUMAe+NbOny5JttxpL4iM0IQ2TtgDbNhq4rta7qClLSxVKtHLOhb4lge8UMeC0znxhAQM+4r3OtjWqLQhOmmN1l2ttq90K3y23I0sEdWIJ5HKvV21+m6xlo4y3GGSQiMufuydNg3FiRkfqU4vmvo/4h1wtSQE3hV3Pbz2y+3Xa/wBcWypi50N4r6eSKCsUrGyurYDfeidhzPJkbwEOnYdErxQnuuV3QqbaqTjsI1+3PU1VbPU0NuSyUbTrJEtPD0+mxAIIbAAZirN2A8EDsuNa4xrvYly+g9+kd1tF+sVVty+VFXdauOo+MslnraidbMlQxVZGqVgHUBYHswIUYPIjlk58sJKayQddm+9dqYcWtLT+ng07Ym/k2hWxR2vZliUTws12lr6ILBaI53DcpJoIBLHAr8w6ScwoWNEckOQGTD6qSk3sMjPQ7SEZLRa/Srds1FcrrRVFVUQfGirioW+EFNUKxaOJZGAJwwYKgKvkLzRxpl+pC1+nfYBey6bCNZR08tdc6S8KtmoqiCQzy1FWxhqI+6mTCq7QYkclU7hV9pzwyVNtNOPI3lOzaPTbdd/rdqTU1VTRRTT0iA3eStQGOjbrdOLIjj+0jnEZI4gnr8jyJBPOzYYam4vbwvoaseSajT5MV3ldZaTcslXXJPFVipnwLPVLJDHPHUM70oE+VEXKMuEOC6mI8W92epCPjhmOTbe5X3MyT1sNfRvS3a0VDLVpT3SollqqdpMGeOOVlQ8GY9nK8eZzgAA6BtNUM0tbph3alXRCupqCidaaKQfEBqw4klMfExuzgHgoXkBglY+nyL5wNIpcsO9jCt0KlBuS8o3GFY66oRVZyeP2jcV5N3OB2ye/bv311Y77owS8BLZVJeHq6KspaG71VA9aggWgEghqa2JeaR81YLzVOTAg81yCPJ1UnXGzKVuhl3F8PQtMJrJf6pqJF6lPeI1lnjd+/CoqEVSI2Yj7McmBVkJUkgqXa2MWxQTd25bBWU8V3+HuiQIOtR19KscqygMCiPwB6gDMo7sO7DBC9hcYTXs7DFkae4dtO96Sgo7kYLXJYqKspu1VeHknpI2x0o1ijjHF24h8E98IfI7aXLG3Su68DFNb7UXPRb1TqLXbZrBdblHb/rGV5bfcJVjRI+bFSRGV4j3OXAI44DL2yNY+q6b/AHVmxq65Q7BlqDxy78FhNpUe37mtL8ZVbbvdArU81R8GlLHMqSGZGmEjEAspUZ9y8eBI7EabHLqVrdAyg0/BDue7bk2BQU9St2tO5rVf43rKaouVBHJVRsF6UqtgYJjbKLxdkBAK8M4LoaMraSprkTJyhy7TA3pf6q2/YV2/750NyqbVJ1Jp6KyViUXKXiqxcfaSq8Q6sFbL9TJ8YI9V0j6qGlSp+fh3LwdQsMratBP1T3xT+pG1bbd6jatrsdSnTpIFtihHn6gQyvJhACrNHKY2yxChgfIYj03TLpm4Qk333+xMuX1qm4pEfpVt5b5sW8s3GKhWirHnmWIlIAyMqjHzfAIRBkjqFu2SQeXJpyJMCKuJqPpR9FC977+qdxbx+KjkHUYRyTO0lckfCOILgeyCOMKQ3tDq+OSqpbXM6rr4xTxYN2/5t8fnsMhi4lNnouz0Nn3ZTS2da2oqbDHTS2+KqtkSxpTorBSIHHtUHgVCxqchfJUgt5PLncMklN2zemkgpt/ZlNt21UlPSCSOBJFdQxWSQY74M/IFh7FPTjSNRxAPMY0vHqlTf8+vNANoNS8Lajx0s3wsLe+bpMydQkjI8/Pivf2+MYwNdHFGuAGxTqpZJFlBcRqoKmNCFUDOQAoxg/p411IRAYDr61ULcHKjycDGT5ydboQFSdCleL6UZgGB/brWgRQuO4nBPu/cdRuiLkp2++ySVCIGPJvA86yykjQjSLLVGGBBOrq7AEAjBx+PjuPzzoFPcpiZ9PiSOX6N/pM0bF0O4b5gkY/o0/y13ul3xr6nOy++wN9C+2SXX6MXqnFFQNc3j3Tt6b4VXChwnxDHl+KgAkgAkgHsdc78Zlo6OTug+mV5Uazt/wBGKS2Ulouz2m4Ul6VEkZYa5FUEPyABCOVAUBsEZOcKQRr5rLNaqcn+j57fxWdWuNh1rYtqU9kWorvjxuIS8mplrqoSxllYHhJ1QzQlcghA2Ae5+WopQW7dPje6BqV0hfshvFFf3jS7XGx2aKE0kRe8RzTqUIxCYpVjycMQvdpOKjHhsueW47Sq+d1t8VbX/QVUGvj6m02VevdqOqVPsm+OuTRxsHx1OKLSn24c5Ibie5wG86oTyRi4yj9e+/G6VfcW6AO94tt7ztzU90qNvxXAdrdTwV1OlQrcXUojPIFePI7+xcYIzg50GCeRQlKHC2ff/svhmd3rYd4vFFbaH4WgvlRSQFpviqiOSRuzdNkkBnATgM+9wD2K+dPj1mNt3afzX18BOLYBqfR++W2qoTWUslLJVxiWKCQFXJ7EArGeJQqThjjOPA7ZL83BbLn4srRZdp9lWXb9Jb7j9c3ulu8FUvWoDQSTUc8fPDmGaMgpxweSNhiR7GOM6P8AMqWN3yn8e/fsTRTGPf8A6WXIXiK42W3x1lvCNJJU1rpWxTIrEiQ9RyyKVxkkDzjOlrqmlx9bJoQIr9oybWtD3im27FDPVDilXaa2IUsSHxIkbryAz8i2RntnOnw6m1c3XgjjQqS7c3FdZ6q3VlqqUEUHxlQKhY4kWNQMPzEo8n2glj3BxnGNblkhXtSW4O72oyncW0a7ePqB8BUTo8ikKaalkBFIvYsrSMoUMg7sQDgtx+WuzhyRxwWhCpR1Ohf39trb1j3bJbLEaiWCAJDPNXSh+U4++VIUZHj5ecgdtdGE5TimzNKKTou2S2UL26emW0SXCrMbTRxjp9lUHlIfHFVGSzuQq9h3Or9qT2ZWyQPs3pzcLrV00U1tqaY1jK1PUSt045FYEr01ZMspUZyDkjuO2mOWlAqN7m37L9F7vZt1QVVxWM0Eaq9QTP7aiPjkR8UZGMYYKCXkjjwADyHIaRKY2MezD8O1Dvm8TXCusVVcPg6IulthnipKakh6n2ctRP1CURgc8EQyMVyqsvFtJuuR6Rruwfo7bfST6zu0ttvIKzLCBSTihoGKF2eGnf3TMoAJ5nJ5ciykYA78oFuh43FZ6e3WDbV0VoKp6G4iMC4StXxysByikEEbItRKHVDGMsF4ceXEuQCjSZWq2UdxUFyuINyvG6KE1KGoY2msnacrKhboSyimm6YmUK32UYVVLE45KdXdkS+AKf1QbZltittxrrmLwVZ6lqioEstRGEKCXqlAac5Qug7/AHc8ByDC3JLkig3wG6H1MtNxoqFaO7tPSTwpLBBTxuHaUIvVh90nN5F9zHvF7GBAcZOhclRai7KlXeqC+C4We9JUwstNDVrSiSWGKSF2fm6B+X2ZKjiQBx7ceKuus08mnhDFjsQ982u3wbwluk9bZbpHd6mpgr6OqUwTpb5mZnSbkhErdRofti2eKoAmFGhj1TkvZi7Gvp6e7Me3puCyx3GePblfdXpvsQlSKxY0mMalA0kZhDyK0Z4nnISTliScAbsUpONSSsz5IxUrixckv1ZWAxdVqcSxxRlFxHGRGAqKcAdh27HtnBxk926HLkBOh8stXSbKt1ZUJJSy3hSY5Zlhbp8CB7VIbIPdc+3OScY8lbwKfvDFkoo7g9SN8WOmp6yaqFMkpkRWMURjk7ZAOM+7BHn3DAPcE4D8ph8BrLPyZpvD1Ivu7EC3Otd50QBkYdFGTAb3gYB8B1JBxnscHu7HhhjdxQuc5S5FBrJVVdeYqimlp5m9wjnUxk9x5JH6Z+ffPjTqM3cfaaKksdooaFI6G5Vk1PyjqK3HThDczhEHcuPHJie2MDSnHcYilClnsEduqJ+pcbiY1lWGGQCKLLezmSCM4P4HBI7eQQfwLGm0SXuVkrqt5zXu6QQRTTSStTpyw8uCqojS4XDhiSEIIx30NKqQy2bPctm2j6Q3pXtefcdwvF0vNHTNTC5/G8/hankVl+x4rE7EKgOVBZQvuBwShZZdPJ6UqYPp6+WebbP6PvBVbio7mZaqSBK6goHpGKQ/Fw8WEr4OeHTLsF754tkEKC2medbNfxEji8mhWvcm4bVdbDeJamyyx3akW2JWUFmmikrI4yZGk5ytDklU+8mBjwqk51zngwTThT2d83T/AMGqM8kKar9AFaK+h23RQWyaq3HdbTc4JVr7TbYlkjqKiqJ4dF2UgkZgPHlk81YNyGC2eOeTeKVrhv4fz6EjOMOW6Y7wVNoFHX01nSa67k3Daqr4yW4xLcKqgWEKoo5JDkAoqhioz94E+FGsDhmc08kqjF8Lh/E0asdPSt2u/Is7J2XXDa+1qZaGkhkt8stfPOqywVXVYBzF1pCsZzGQcduWArOqjvvlNOcnd3+hmjGopeBupamDfm77G9c9q/mtbah55KmugSOtWmpy5nWWZCwfoqy8iAIuAwrFiCcuXFWOUIK2192M1q7k9jz1vDd9/wDXD1UvFVty0mcVk5FHSZVZBAi8Y1HMjuEUEgeMnXWxYsP4fgSyypLlmByn1GT2FbfYE3u27p2VdXtl7pPq6tVAxiZo39rA4b2sRgjuPy7+Dp2PJh6iCyYnafcGUcmJuM1TKCvLNTtAZXVJDllB8n8+3fTHFclWOdNuerrNzT3926N4ZYUhkpUjihhjQBShQq2QUAGcg5JJz40j0oqOhcB625aiLd29aK4XKor4aWJJJnaRRI5eGLJyVRW+9jz3wMk+1vGmY8elVXAuUrE+TdNe91gusdW0tfTyrJHUSOXIKEMq5z2UEfdXAHfAGnOOpaZdwE2naW56G2Jc7HcKav3ZRSQQxV8sFJephWQwzUNKwJaDpyRkJGJCivIOzRhiFLYbXMccsWsT7XXh/H/BrWiVy88mv7Hn2/6mW61LVXC3bg2zZKkNQ0bpEwrKlVkWNpoUQKscKl+K8RG8hCopSEc+J1GvpJOUYNTny/C70/L+31NsFHMkm7SFv1+3RuC722S30FFbajadytoV7tcYjMgJjqC80ZQExiNOA5PhcsAMBi2j/DMOJJTk3rT4v+cldTObuKSpmL0FmpLjQR7X2ne5JZywroLPVTxolwk4xq0ZYKkiGWndk4o8i8A3Jl+Xoden25r677fTjY5ui9olb64ntO7rbcrXSzww1DpXW2WmvM9S8BHAgIz+2VckJIHVgcsBjxq1JJPV22L5podfUHYlv9YqXbdpornR2bcdponpUo7lXJNUyIMF4mYcRIFkPSUqO5D9uKknBDqJ4JSeluPwX3NEsUciSTSfzMZ3Ft/dm3NwNsWoq6S/VwMK/C0Mxq+RQyN8MGwHByzhozg9h+WupDJDLD1Yqvmq+phcXGTi3Y3bF3+dv2mjv1xsVqvtRa169BLBK4uKCJVDOwTIHTXgS02MqwAyTkIyYXNup1f6D4ZdKVxugx6nbMm3dPV3W3x0u2eUENRVwSQKWaRVzykZewcKXUcQeTDv5JAYJKK0T3rgmTd6lsZ1sexXWu3DHDJNO1zppD05Iq2Pmre9TyMjqFCsjFmJACgsewGtM6rYGLs3f062xb981VoiNwouVY0rCloK3jNAvAZlFOWPHm7VGQTIWBBAQOxGDPJ4tlyaIRU1Zt+3vTzaHpLcbpdaKgENTeHWmavqZWqpeKktJI80mTmWWUlnyFxHHnAUnWN58mdJS7eNv1D9KMHsea7zTUct/wBx3qeOLbqy1klMaKKgjuFBamYqjtMFZY1n4xHkrp7g8joxKoD1W3FRju/3EJW2+Cjt63bpuN2EabcNrqKBnlDUN0WZpWUyB5I4amT3faZkHce4ByWONKlPDF25fb/AxRyNe6Z7uO4UM862+03Z7pGY1FTwpBTxOFBdl5yOSAeMjZDKp7nBOTrXFOraozzSvkE3QUlLPDBdquZaxeMPwLqYGhXhhA4PtT2lcscPhT7c+43U2vZRPZvcr75vluulfSHmbhO0/WnqIF4h14gBF/PAAH4Yye+dVghONthZZRe0TdbLdHtNgs8tqr7vWbbuNKQ8VzmFVb6SOQsJKd8oTGsfFgZCzdzz4EIdctzTnKMklJP5X8TXpainG3t+gt+sNHWUPp/a6euikjWgucp+JuT/AOdOZ09wL9NVmTnBIA6EKOCDByDro9PTlJxMeW0kmjIdvbbu28boaKyUMlzqli6zRw49qAgEkkgAAsoP5ka05ckMEdWV0jPCEsjqKPStq+jJuX1GpqWwX82zblo2i0FFX3C1ympmurBF4SRBgsfaOUJzJPf5HjrjLrsONyy4m5OW+/Y2yxZGlCaqvuem9memGy/TWy0lJZrPVTQUrGoglDLUzRyZ5Mrlsozk8SGxgd8eFA4ObNPJJzm22x0YqCpFm+7di3DdKy5XGieAdIxVMNxv1TUpUgSEqtRTqyQZ5PnvkdwDg4BzynPTUdu/a/k6/YvSgzGYIIYYp2WMrG3CnMH2cbADAWMFSq4Azy7YwB4yMscMW7kRsprcajph4oUnqnAjkmp3+xL/ADK9iQPwHIj8zrfHBHsihfrLkYGEgYPGWyqqS4z+XyA7HW/HioCwVJcQIAATyyTknzk510YY0A2LN3ryFYKe+dakqAfIkXWcnkc98asoUbnUsD94fodJmw0fKP4dadpI5lqpVZkngh7yxBQCWYf0V4nJdsKMHJzrHO6Gp7GkW+rigjAkqaerrFl4SyUz9QYWNQoQj2sg7e8H3Nn5YOlxfkpgD6cMvV+jJ6Sn5/zjvwPfP9Gn16To/wCkvqc7N77JPoKcf9jf6pF6StrUG59vlo6GiirHwOvkmKQgMv44IPfsRrB+MRjLpqk0la5dfsM6b+ojZrfdX2zRIk1pWkZZefwtNTR0yKuPacQSe3iB/RMpBC/eGTr59Lp1KTlf3OquBmtm47NerNVU1Fc7zSLNPJIUk+Ili5grycEwq0b+SM45YICjtpXpKMWoy2+d7+UXZnvqFT322pGsG8p2tNYrLVVZtAknUoMujMg5OpHYsxj78AD5OnYabvnbe2v8WUxe21cLraiKym3xSvmPvS3SKtMbI6tyUx9xlc5Ay3FifkTpzUnst/hf82/cmxoli9SLl8LFBd7lbRCg51ZqpcIWCYE2DCOzyEkRnAUNgD2KQpYJTvZ322/6X0Kbijms3NtzcF1oKOopNuV25awySmKmp1mqX5fc5RRMrNg5+8T2Oe3jVPp+oS9tUnd2rX8+tfAilB8GlVlNNVwrDcrTTsBGnThp5rjEtOPAkYxSp0xkZX7MlT7QQASDipJtSimttqf/AMKvwJT7Ya23iOsemoqy1SwuHkYxR8mZz7ZGlCr1Vy+GJYsQMEHSskZxaUkml5/vsv55CSXPcU/Um10kd6ss9sojaouSl6q0xxxQVOFVkPT6r4JIyy+3sM9+2pcUlcd/N7fp5LjfkhprRRVtvkb6to7hVSOjxQ2W2itmij4NmVwsIkKHuOQdu2SVJ0WOU8l4018i3sUqdrTtytrLWz3KkpbpGsaKlXIYREEJKKhUTQ/LCgIVJLcSO+nXKlGlfyLTSMIsG16O07hvN7vN0trUYXNWbXVF6qBmwY4lVx27+0L3diOWMDXoJzyTxwx44u/iJhSbcmZbR7Klud4aYwPTULzFw8zGVijSFRliTlvmeWMk/s16GMnW5ia3NIsNltm26SSavVLpFMx6FHAkciTMGYLJM7qpjAycJk5Izx7DEk2ykt9zddr3fb9rt1Lc6uq+rqZpzFTyGhElbPGgDuIqfBklCkjLc/kvN+K4CluxtArcNj3DvDblwuNbS0+1rNQVg+GoaiHFdKyllczTguwkjHmKnj4r1lGeRJ1TkkX3ObJ6Zww7s2Zbb2Ku02kxRVqvWwxw08k7KrcYYGx04vvJ1X9zsfORjS1u1Yb2uhnh9cdqbYFVb7XafjY6ZiYvj6ySpCOjAAlyCxACnjxbjgqTn3rq3fZFKN7tlzbPrK953NNNNbLdVQxUZElbPCoqIyFKEmVsniV5e0DOXbGAO+ScJSZoioxFf1Y9XdzV1hS02tVtzS5lnqbdMsIKuX5wrx4huTc+ZwDzBGO5zpxdO/fkInkS2RiEDXLpyQKxyeM70/Ic25AqHPbJOBjkCT7cHuMDX6dCtZPJfqza9HRJJHLHPLH1I5DLy5IWbgxjZfbj+if96SMHOheOL2YSyMIUu5Nx7rt9NSVVWtTQIjQUVNVTKvDljmYx5JA7E4JHbscDCfQiF6rCe4Z591bgoopKyJ62KnjgMZnMr9NRxOXJIJxjz+XyGdOjhiuAHNvkITbNs9ppZ45YrhWytJ1I2iiU5HfthlBJbthe/cHGSfc+MaAk7KFwoLRTBqp+SMZRGKXqKZFHjlkdvJxkg/LuPIKgdzq5VlJVRtCsi5YKpSRU4rCCQVY8z3PgAHzjHz0tyDSFusuzCnCLGjlJsnq0oPKPyO+Tk58gkgHGB89C2Ec1Nsulzr6asgp+U0HKWnSbg0cUXkCNXyvt5E4ycZ5ADiMRNgs4/mjU2+4wRXSM1U1WglEaO4dnckJntkNyznzn5HBGi3AokrlpEligWlhjMSNCY440Y9RWyxfOeeGAOMnGO3gjQMtAhbIu47zFay3w0k85UVBVWYpwAHccRxwDgDsNVsixouUVLHQwVc0Rgoaiq67KJDI8kKtxiyMgjwfIyQSw+elBU6L2xvU4bXhgsNymhjst1aWR/hIpFmpJnbpxAt1FxyOMle6AficqucFIKLa5C9XWSxTUteDUVVZDQSUBl+KhFUlX0HRoTK/+maNVBGRl09wLN3KXDYemQ1t1W1Wq00/xKx0lDR0pRkvbyRKzoAHBHEmJ4+SdySHYqcDtqowpt+S5SdULVq2ndblbaG4zXOooKeSNIxRGqdkEYALM0a/d9hBXiGKrgtgZIOVJUAkNlRSWvce66LcF2uVLbrrLSK8yV80UskjoxCTxyxuuH/0MfGJVPzIwe6t6pDNk9wvuukpKKOupqqlt9r27SVENXc7rNzdHZuUitSuVIEsgCoOnzDBx2Hu0pY5SelLctySWpmE729S496x3i2bcta2HbDpHTGe4OrTw0ET84qeWVV+51T1CnvYlI1ywTGuzhxvCt3bMGSXqPigd6e2u/bM3hb6ulsc92qaqkkltyoXgWeJvZ8SCQGEQ93uYL27+O+s3VwhnxOEnt/NhuBvFk1IdE9Ko75NuCt4DfF6ekkqKqvpH+CtNLISBzimOPiXUA5OViHnJ86zY87hox+4uEqtv6cIfLDq1Tbt/YyXoQ0LMvMTMhx9mcggZBOfmP0/u11+Uc81PZVv2Ba5Liu47nT3Wqt8EdTJLFOr20EkA00Khlapm7leXdAc/IZ1zOqfUOlh4f6/N+EbcKwr+p2/n6jXsrb1nptvXW52mWy3m+10NPUPPeo0io6OJ2ZYYuCgKpUoBxCgswAzjGeH1WbPkyxhki4wV+7u21u9zoYMWPHByi05Pzx8DNPWW0X+a7xT3ehqql6JDS1V8W3vTUs8pdmKRHAQRpnipwCxLk58a7vQZsEoacUlvvWq2vn3/AMHM6nHk1XNcd62MvmtZqaxejDmQnjGgHI/kB/q/PXX1V3MVdz0H6F3+70u2rdY6mGWGCCuFxpmtbJ8eRHUwzHCunByv2rIHkjA97cXZY9cnqXhU3lk+FXw/jNeJZGtCQRutt9VLdHZrvdrlM9otbCM2m0zD4p4ZDKrMwCsjyLGwUscnBAQZBbWDH1v4fq9OG192tv1/Y0ywdTSk/wBEZ/Q3yPaV7gqb/dY6ykQLJUtWrItzd+mQ0bcG5lSXBwX48QvYEa6Ot5oP0lu+H2EOKxy9v6kdZDFY9iyXjbm4apqyruXxNZSUNJHFDTRzyYEUc7R5edQ0Ywhwnvx47ui5SzPHkiqS233fxrx8RTSjDVCW7e+3BQqIaDZ8woFuVbXW+kqFuUdvaCluEErcQBUGWKRfYEUgg8SAvlS5xoty7fv+wprTsmNG+dwbXs1Bt/c9rtG3zeDcJaG601pnqJKeSPpB8mRzy6hPuLoCT2Xmw5A58cJvVBt1W18hSa2kuQht++3K9y4tG+6K7W1pxGlBNZ1iqCCTyijQIWVMtySMEAjGcdwM2acML/3IV8bH44Syr2JfYQ/UH1Fu1LXPZZ42FXSsnxT1EQi6shQFyYx90Eu64/q634FCUVlg9mZcmqL0PsINrrblFfI7zA7rWR1QnNYyArHK7nDOWBXBYn7wwQCO+CNaZbi1sbdavWWrhtc9mg3DfqC911YlujqqSqlnpYqOduM0qO0sbSMH4yKzFcliAQgwEPGpT9pKvHexmppbXZ6AvG4fj0anpIrnaWFIbZJzBdaYB4wxeFi/tmpJVxnkVzEGPJy+uP6fp8uzfGVrc8/eoVD9aPbbZT3I7iuMUTRUkkpJq3gjaUIKhmLYjXAUMrAF28ZAc6U2lb2X84KaTpcgy33yiFZTTVVPVCQSxU8cV0WI1YLBUEftUdNOPMK8nNkEbceJc5ZKMmnGH69v58tgVJRdsD3rdNxpLrX2qspqeG70ldJCaBIB0KiMFOhw4rj2hMDGOSM2WAHc8WNOKcHtX/0CU6bT5sz+7bkpJbpS1ENJCioHDUcSgQRBs+1PJYgH77FidbIwdU2JbV2kB66+mrMKSKsFNCxKQU64Az38n9dNjBJ2KeS+Ry9Itx01PuKCCp3RcdqQ1NQQ70chjpWDKVw4BwoPZSx7BSe4xrN1MJvG9EVJ/EZjmtVSdHtn0/tPp5sO+Ue8b1FWXZUgPwFPU3Fb3TtVNURxI9uWZvtXcARgDqMoXvxHuPAm+rzx0yWld9q2NtYYO+b4HP1M9Kai5UOwqrZdWNsQ2ijqKCtqbb0Y0SgqCskwhblgSJMhZFXORIcNgDSoZoqM/UWq3a+a8hSUk1oddvoRULwWHb1BbaiS61ssXPjWXesTlIuE6s5UIBzHEdi3HAUYPc65jncnSr4dhjbdW7Huqo5V2lFW0u3dz132QRIq+nxwIf8A07gxl40KqCnFUEhcBQeBJmlPZsGu4HNxi+ASaOtr0rUqCiTRq8JIwuQij2gZ7gEADHzyNCotPZkKn1rNR0piiqHSI5flOvMCQn3HJBbJPfue/wAuI8vgnwgbQMr6yqlmSaWrap7YClif78Dt31uxwAbBsrqF93cn5+B+7W+ERbYOq5cjWtKgWxbuUnnUZXIqXE4J76XJ0FQGrLdBViYmrghkWMs0ErdEMEIyAxI5OR4Ve/nWSbLoJxXGutIp5LM5tlNSxxwwvbW+H4p1GkRJu5eRywb/AEhY+0fLA0jUEc0M01C/OeZ6IsrTKZlysp+Qx2xnJ93f8Md+1xqgSt9MO4Jc/orek0ySLKP5zbgUsq8R2FP8vl+ny16Lo/6K+phy++X/AKEVtS7fRi9W6d4EnY7isRTkUHBgtQQwLggEfjrn/jMmulaXdoZ039RfUbq6xVEDyJGJqOiLqpkQmaPtgr3ijIYDLZXGRnydfPlilL3Wl83X/wBOomqP1kv23duUBiuLXPhEQaUwGaAQueRYlDTtk5YMcdyCexPhsMGWVtK//wDpfyiOSQQue79t3+Cqgqt83Oi67dBoqmETExecEtBzKZx7cjuoONHjw5e0b+pTkhfuO0dvXi3UlPZ9+q9VMSKWkqaSMiRgPuxwsq8XJz2Vsnl2Bzroxx5oK5Q2+AtyT2TM1Pp3U3ypmmNXFRXVCydSsoQkjTqRlHbjkMFB+8oPtwPx1ph1zx+zLj5gele5+u/pqlqmtkl9stPd65CJYXopXhmlQHl9qytxYBsYycgntgdtaV1spQcY8Pzv+gDxqLC9t33d5rxU1KUCUta4xNJRzRoWUHADgpggDtxOQfw8azeljdJ3SD1NcDdat/XZaWWimqJ7VSCOR5lpI45n4yBgWSCTiFbLAjivEYDdsAilgx9mvrsFra5RPub1jW3TUNdb7+1NVpCkUc0Us1I4kIHJHUryY4zyHJlAHZjknVro3e2/yIp2ENi79aqrZ7ruestsVvZTc6SVz0KqqqQVXqQwxOZpRwUglVj7EMz4DYn+nxl+v8+P3CeTsxQ9S917i3f9XXW7117o7RcHnaitlvpHkrxRkA9ed+XMRvhSFjYjLdnYnJ3Y+kw45Wkm13YtzdeBHj2rW0tTJDPRrYaOMfEQ0l4derBE8ixmomILEMRIDl+KAkKG7jPQUFzdi0w1Qen+3IL7PX191t99t1DTrHUGjulJAUOBhiGYpADgqF97KQWYZOA5bbIpsl2z6D3Pcd9ilnp6jbG3KiqljjqZKN5avgrquFiZV4dmCLLUdNXYYCsRq3JJESbPQVo2/afT2je3R2qoNdU004+KuFVHPUVdMIVdOqpy0SIG7kMVzG6ohC+5Em79oal4FTcG/YLVR1NFbrTSW6FIKilglpIGBMPLqExqxygMkjZOSx5v3HJhpVuTD0pIxe4bjrr1Rp8L1y8cjTT9PDF1GTkEd+SgPk4yTjGSdaoQfIuUgFaaY0V9aK5AxQIsUFS0owsY7hHPjKkce/bufxIBfpF6ghc77T5pbaVjhpoI+lL1ZRzz3IfnjAbsmB4IJHfyapBW0TXi30dZb6L6uM1RO68Z5lnDRo4UHiFA7Fu2G7gknJyMgtQAE+AuclRDDU0zTVNIyiMj3FR2bjgEE54gED9g1eqyqO5rJV3W6LUS9WQ1XGVeo7c8AhJIgWz7oieI/FSjD25OiVMpsaVgoNrxtbOt9txHOWOFS7xse3Eee4wB3yO+MjzHSLTsH3mipbzWf5tTrGZYyjTTAe9Qch/ybiCMDHLIOAc5U34CSCNrib6ugjFc80UfJqqXplyEPZeOQQCT+Pj5kjtq0+5dEW4rLVXOojqqejagolH2RqW4BwX+8CfJ85A8EY1TkRRLD2W22qNYqase8zMpYCOLownI/pHyxxkdsYIGDoLCaOl2vzMZ+IiMJhFY3Wb3NjOVUhR37asoZaKlloKWWrrKlGpo51gWWFhHBxwGkUHHt+6vfGe2c6tAsQai8QTX+dPjJbYklQ/VnchhGGHvYZOO+Px0V0UgbW3qSgpXht1U4pIAebU0xTr8mIV5CmGB4lRxY9vx0HJDn08dazcEMbsFCQT1HVZyTGFiYee/Ylh2/HVS2QSVsKeoC1kO3OokVREpT4qFUjJQxhuM4diygKrLGQEUv93JIBIzxkm6GNUgBBNU3qk26aWY0scqrDcXt9JiKLlK0YWZ0LSPLLgNhmAJcEAdzorYKVh7YVxvdi3HBRQtdKO0yVE8VIl6R3jNQXzTu/NeKFxyjIiOctnzjVOUZKu4UU0Tb03TTXHdVAdwSvT0kMMcbWCjeWulqndlKwq3sEMakc+RbPJyACCwDMcU4OuQZyqSGST1HojuG50lR8S0VHJLPPG9vWpjeREYPJJF5BQ5PNGA4hlPbWZwbQ/Uitc/Vq3Xr06qNux2irut3lWWRJEo1lZY2B94lPu4oAEBbLYC5zx7jHFLWpPgkpqqRklmpTd9nzS3KpqrlabE69C3QzsqrJMQvOEEgImFHJiGJ5D299btSjKltZl0qS33oX6CzVlNULVUTxRtSRrXkIciAhvYvv7Ow7YADZz8xnTU0+QKcQ3ZNxVNDueO/XOngvVSKhZ3au5ZkdSCO69u3yUqyjt7cADS5Y046VsHGbT1HO4fUS83akqaFayehtE8ryNaqaZxTjkc4KljkDA+8Se2fmdFDDCNPugJZJS2vYTXnZjgH9g1oqhXJoO1fUhLNS2b61Y3xqZ2ojSVtuimjo6BsCQU7Eg9VgPwP3fvDLZ52fB6iaTrvs637WbMeXRV7jFQ+n9nv9lgrbLBKkbUU8RRq5aRRPExJq6rm7NHHEvF8pyDtxVVU9jm9RwyaZ7O/F/T6jVCLhqj4EvePqruTfNPSQXm4ZiggCJTQx9BWXOTI6A+6QnvyPcd8Y1pwdLi6dt4o889xGXqMmalN7LsJFROpBHIx9sBl7Ffz1u5Rm4PV+zvVXatZtizXLeHxtijr6WSokrKGUIal6WUQpAAh6knLkzYGP6QwF5OeHm/DpSlLS/p819jbDqkkrRslvsdo9Sds2PcrWyrS3OVraCmu0XTldvcFnaIHj0+JPAN97PLHHjnzmXppdNJxTV1XlfE6mPOsqs89erO1LFP9IAh2ppKyfbxnjppKHrQLUKskcbyqgJYhPtFJHlVz2xrvdHPJh6FJcKVfR+DFmjHJ1Dvx9xHo9yVkXp/ctk3C32evahttQlA1PWgGJ+S/ayRKrcpsqzLISnBGYsQhHLpR6eLzfmIyat29uf8L4cfUxvI1B4mroG3uaoe+x3uhaq+DuzySiqtqGJq5SA74QJ0WbgeEsYGS0bcs5xrTtFaXyvt/f5C93ug/ufetkoNoRbbrqM3qYRSGNxSQRvT07ANDExjHGHk+SVBJABzkvpMMT9X1YukSU0o6GtzG9rU1xmM8NJX1dDK6GOHoclE8w4v0sgjgSFLZ/Lv+e+SjVyW3xEptcM2FrraN17eksvqK1DBum1K1ro1M7wVwqAGw08rDgFZggySVHkjLduH6GXp82rpvce78fRfI3ucMuOsvvLgxyrq7jtSat29cFkjhgqXWqpolWNzIBwJDlc/d8cgQAxwATnXdVT9o5/Dor2/cFfWVMFMs83E+wKgR2CnC4y2BxA4jvgefGdDKKW4xN7KzTK2xV91sVPdLde6y30TRxJR21Kh2WJlbiI3U4ChWA7DOMeTgawes9fpzVmn01p1J0CaH1R3JUUtxobXaaGhuVXHFBNcqGDpOFR5G5fIF2LjDE5AQYHz1olhxJRc26XYT6kk3S3fcC7S9T73ZapaWnoqCSckq1U1GHqBkcWZnU5ft5ye/f8AE6ZkwQmvav8AXYqOSUQXf7nULvOSuu1ablVAAu0ShckAKEIHZcKPA/D89FCC9PTFUC5u7bA25LpQ1c0Yt8cscMeTylwCSfkFBOBj9v6adCDS3FTlfADALnv4/E6aKN89MPogbz3fRUF/3BTy7K2ZP7/re8QmJ6pBjK0kDYkqXIPbivAHy4HfWHqush0sNT3fYdjxvI6R699OPTTavp3Sy2/ZdqQQoGQ3+5W+J7y4/pusjYEAY4XipDDjjPfGvGdR+IZsrbctv0X8+Z04YowqkMN52lQ0Vlhv1RdK9EpZlBp4W4JTv5Ql0wpZmOEjjJOeROT2GKMtcbX8+YxndJYxTSRVFG/w8qzQv1JH6kUQUsQrKxYuc8RgqQMEfjq9TltRBnbem47yrxVd2qp6x6hMyLRtBDOuAroCQgRSxUklsDDDHftsjKUm9TtgulwDPrGopaqsYiOCvcmGQxTI44n+pwyEHbGM/kc9tPjHuC2L9fQpIepIC7cQCpY4GPwGtUYAWQyygAee34a2QgA2DqipAJPy1qSSQFgqsrAAe/bTChZuVzVc+D+Whk9g4rYpC3teYn+EmgjnCGQdZuPAAeST21inNDKYnVTVElVIrHgwcCRpFJHMnIJHg/MjJAOk6kwQ8KmGWmoKg0khpOm0PXrKho4mkZGZftjGQe4yoYMp7LnvnSaTe72LsXGveal8dCYxyM6goQoXGAOYw3I+fGM9gDjJbGuwDZN9J+SKT6I3pQYVKw/zr3FwU9yB/m/zwM/rjvr0XSf0l9TDl94I/RCq5qL6LHqpJA1QjndW3l5UsbO4BFQOyr3I/H8tY/xWKn0zXxQfTusiC8l7r622RGirIRUnlG8wqVh66gZ5GRkQn3Bh7u57a8EkkzqdivXb5utkt9S1Ta7klSgEis0iOzKCUHFXK81JyQTkHucnWqOLHkaTaQLnStCNuH1Nqb68yN9eW6Mr01ea4RiJjnPEokbAfeByc4H4Y12sOCEFdpmaUmwFbamSSmeSK+QAxjrAtQ9WYFDnCMoAcficZPyxrVOMWq0ART5s1e17vqr1Zi1xq7XHPTx5eGktL2+rXmvbqMqvmROwBLKWBIBbGNcbqYRjK4xqvjyaoJpchJ7fIm05IjIbsJeM0lZJOktTAQAT3jde3fwVJ79vOkRbu0qDa7AKzWVNwXSSkttPNcapIZagU8pBRUiXk03J2PFFXJYnt+Bz2O6OOU+ELbSPm2beNw2Wa4254Pg6Z+lUTUDGSo9w5BgoHdSBwU+0NkgZHfTPy84O3sEmnwHYbBbqt4aqC2SvPQcRRzVBWoq3mkykkixuQFEag4AJAPuLMcAvhGS28/cp1dj9/Nyoh+t1utxUVtZBSRVYqnkhfwWLPJIyxtkKgIlRTIoxjBA0xQSJZYtG3am62GOvipwau5TSSU9Wa2cPVwphR0yeaBAVXioHFQGOAxXRtdgBM3NZaOKqoltu1zet1Us5qr3U0dSzIVKnpLLMGKQAhA78gXPFSEyVYOjLbcGtxX3rZ7hY718FHXzXCsoneKL6to5/gqCbKjpU3XYiJsDm9UzcypALDJCueR1pXASh3Y97P2bHa9tUdduGqF9uV0pf86pKtzIsAAKQlyGInZUIKszHizs+C/FlVKdsP4El5utPBWrXmaOWsSNI4YvbFDCi5Xp8RgJGocrxUAYLeQToUrdsLhCTTV1XV/FyyTKKeSMJ1TGWV/vL085GMggAgjuqnWmEQJSozi6XaGhti/VdyWWo6hWVYqdkcp/RJYjAbPyB+eO3HvpulsI5LUN4qqy39C4LPHW1B6c9wRxG3THcRuM+5Acdj2BCkZxjSpOy0DKGxdeaWG3XZ4mbjxkqF9zZB5cuJIAGcHvgj5DUCGGls6W5isbpJFFmKB2PDLNjMnkgjIwPw8jV1ZA9Qc1NNNR0dS9ZDNxhlizJyJOcHAyTkAjyMZzjjpi2Ae4tVdZV3G8dOUyRyyScGhwQ7DABPFRlcDHcj5Edie56gaO6mtmu1MzySxxLUgMsUQKjC9gHIAyfavkAkd/Os7k2GuAxQWCWGrpjIiUsTESc5i0ZdCThsHsew/8AfOoEMaW+eYVKMLdTQukcg+3RSFAyFULkZJGSuM5/U6LsEWLZBHPbq6pq4Z614pBO8UYzEue3NlORj5eM+PlpbCRVqbRPeK1ZqWHppM/GFEj4xoR3Cgn9n79EVQVtFseeOV3eFiRxkDFVVI17t+GME5/ZqMGijXX6CiudO0amGmo0MbSUiCYzNnuVkPtHLtgsTgd8HOludFpeRPfbsVRV0kYpZurVNlACBK7qxUpzYYUthTk9u5/LSnMLSD903IW/btNQ0mTHKHeokZImJYZDL838FfJAOMgZydHF3uBJUCPSu4UUO8lt9fwjhu1HUW1akyCJopZApjAc9lDMgTJGAWU/LRzi5QaQMXTGn1Dv0W0665UF7tFxq7EfsaKS01EdIxmCAiKoZWY+wNyUkKzEnII7aywhJ+1F7/EfOS4a2Eysq5trWi03ja8k01heneMw3KFG6VRIuC7q3JWbIyrIq8VVRnvpqV+zOr+AGrS7iG9w7hsu5vTSG3zX+K13mi4SCidXVFkQdyrxmTqB2JZW5Z5Y7DSYY8mPNajaDlOM8dN7lj02uyepVwobpWRzVu4NrU7V9TRPCZIrgseTDICB2YyFOorecEr28acv+2tuGLh7XPYhsNTUbZbcV8vSz86hGpuOFb4qaYGRuxBB7BWDNlVLISCSqlXNUM4sAbcto2vbkvV1hlhaSKGe1Sx+6WR0lGcI2BxYDuznAXkQGLDTLjO0mLacN2c2rcNVFRXaSno5Ky91UscsNQIRItO+f9KFAH2pdwFB9i8+wzq3C6KU6sY99VNvkNHsmzz09YKat67SyTiOn+KdSJi8rkCXBGTKQBklVACjK4JxvJMZkatQiM+zfS3atsF5td/qqK6bjo+LTOjsI6SJ4g6iNXwHwMsx4kDKg9tcfqes6m4yxJqP85N+LpsNNSe5mW7fSCmsNdDT0W4PrWoqgFoaBIk+KJ4s2ZwzqEj4qPtPGT411em6yXUK5Y68u6X0Ofm6aOLaMr8f9maJCEl4v7WB7q33v3a6rZguuRrttLarhAYq65V8lfHTQx2+OWJBSKwfLQSsz8ljHI+9cKOTnt4OeeptJcd/+hyqrfIUsclLf7pNSUm3aYVFZV8I4rfI5ooByjyemWy0aIkjlmc5DHwPcFTi1u2Mi96Q27m3XtqzUMFq2rtWlvtijr2iqL1XU6zyz1S4wVyvzB7ZGCoIRcDlrFDFlbeTLOpPhJ7JDpTjSjCNoyzelnpaG9V9M1jNokinJWMyMcR8cKmMBT3BJI8Ekf0ddOErXNmOaV1VCzI0caCIhY158ywQEg4wTnGSMDx8/PYnWnlAUe1fRO7WndPoP/NqO83G7QostFPUyuYzErgMyRgENHEvcKHPIj5BWUDgdZCUM2tI2YJrTpYueuO3HoL/AEXqJZ3uMtdRRCmq7fQwjlUQYYFg2CsYAYhhwIOewDDOldLljofTZNk+GOmmmskewr7VpbfuKpqq9qetSgni6UEM3TgRUYKsipHGOPtMC+9lwSFY8iNY+s6yXTtY1JX8Ls2YMMcntNbGXb72PePS3aME6XycR1deY6ekUANHGYnzIWznkykD247HJ7nt2Oh6+HXZHFQ3Ub+9Uc7qOml08U3LZsVbDZLrW2WWueMQ0Z4oJJiY+p8xMv4gFVUt3yWAwcHXRnkhGWnuZoxk1Zc29QQ1tgrzJRfEcZ8fHRvJE9CPKhCFIJdvKhSxHHBUE5Jtp3YC4qi/Y4rfuKspYrlUvT1UyJHFXw06zhgvJVUkPincKo4pgksFZjg4Kc0/Tg5JX8L/AJ9Q4w1S0yGWv2Vtvdl2loKSGaiqaSMieul5O9XIfvMzMT1HBIZmGACwH4a5j6nqMSWSbTT7eDWsMJbR7AGz/WGw5Lnant0NTQLWcpPiisc8kZwI2cYOUHAsBkZPcdtbJ6c6jNunXbgXFSx2q2A9/wDUO77lqY6N1eCUTGaoaI9PkQMAKD90e5jk9yWB+Wn4sEMa1oXkyOWxSrLjPaKcwUdU3wqBkiihbMUIbAb3dix+XI/njTKt78gcbIEPKKKNaimEazAdqiXChT3+4PJOCO57dtaEqF35BUBEErM6JUyKOYUvkA+csf79HVgWjdvQL6GG8fXCnfcVymj2dshPfJfrlCS9SMZPwlP7WqDnAyCEHfLdsay5ushgenmXjx8wo45T3XB6+2D6KemPpZULS7F2ed1XyAkTbmvjirq6dw2OdOg4RxOp7goOSkjLnA15bqfxLNkTjf0X+e50IYIx3odtswTbt3XPW3mohqa2FS1Xddys0wQBijosb8+oBk9kYLkE5yM65OTPPO6e7+P83H0oLbY/SbppNu19dRQS1trtEKr17rEQ4CEY5qz8VCZA4KgTjnHUf3aKKS+H83+nikn5sDsfa++ybvr5UpaOW4XISJ0quvqOo1FTk8jMWUd5SCOKKQi8uQUkZLri7dWwW2u5dmhpaJ6WIySrUozKEjRnlK+0rzcZRM9zgZI75wT3FYrZWpgivhhjmYujLI+WKkYOT31qhAmooOEjLFABn8NbYxoBg+pcDxrZCANgirkwuc+NakkgHyA66r450aJQuXK4MTgHI1LCA0uZGUuGKHt2HbSJyrgNIJpZ5J1QWueKSrVg8S1LjiPIbmMEcRkeRk+AO+uZlk3Y5DXvDasFxpaBqyP6hVHDCePqVLysQVyoT2oGPuGBKQAPHZdYounbJLcyy61E+5bkyyQRRVCpFT9SnhlLzKntSSRCeRKp5wPA5EZB1oUt9xLFm9uVrammr6uCkq4YuSwRQe55lIUwERjCt5PJj8s5OdbIboCRY+kXA1L9EP0wgk49SLeW5o24HIyDTg9/116Tp/6SMGT3mGPonXU2j6JvqzMFVuW6duxkOuRgmfJxxPyz4GdYvxKCng37NP8AQPC6mhoMNPYqOGGO201IFZiHFIHEodsKEdsf0QpAI/D8deDacqdHUXCFi63zcnUenXciUlqmjR/hzCTG4XJXl3B+bYwwznPfsNbMcYJU4/cG2W7VFbaiSNUuERQiOMS9NVkkl7hhxZOBb2+0F1JB5YyOIY6S2ZKQdm9PqqqucMlDfK00stS0Uop3jcwceIb2RycndGIPHA9v9LOj9SSVImk7su1a+wVknwNRUVdNB7P89pZMSI4V15RyrzwRhgUYkE98E+5OVzyO5f4GJVwdXXa1DvncMjSbghgt0MM1Slshijq62qeJGaWGmpXYBZCyPl5yioELEMSFbb03TyUk8kdv59hU5eBE2jtK3bzu9HV1FwgpLFTQTNURWi6g1LY7mGSq4BA5JQc2UIqfdUnC669OC22EVYWptsXHct8utr2fWvYdjwu6Q1rRzpR9MFeUrzKrSSZdcc1+9gfdHfUtLZsKvA7Xyx7wqKigte3Kast9goKJXeKdoHmqjwLvU06EPLBHgSEZbCo3IlAw1FKNFU7EoPuV7dDJW1ZudOXSWkWtiiq4ufVAD9M54SM5HHsZCSPCkEi5rsHRt1np7tUWCOe81c95+KqejG9ohy01Q6BI4nkLiRI15k9KAIGKPmTBKkFVbonJHt6nulVNBtihpVsF3po2pGjtVMj0CwyVMsYiJqHjFQGEYKyoXcEsD7uIMVl8dikm49qVtxaxwXuLfN4Tp1V5ulFRqbdxiZ1i4EkoJeUjKARICv3SvAANlFwjZE7ZHuC7T3GvqKyqMhWSV+bOp7HGf7hjt+mlJbjthB3Fe1EJqOuqGWVVR5FZllVgQRnHHPcjHbWmIuTEyrvb2qepgrSEiSIKi0yBuoGUEEBgMZXvyPj8fGnJ0KoRq6611RSpSF0jgUFeKKFDjlz/AA7Ybv2x30SoAObetdNVULz1VZLLOy4WEEZ+8AwbPcnwRxB/MjOqaLQfpLfC0pVkkWRCObyZTkAPeAQMdwPn30VBF+v3FBbZxM0hd6hWaKmjAQR+OBAbPYYxn+/V7IF2K9dfaqeGYRQSRT1D9GOBCcL/AF+A/rZUfhgZ7aFyKBVutFz6lRUGQ8adxDJK8uQGIOBknv4Pg/LVWWN+36SGSmkbrYlHZolibHT5dzyyRg/hj89UWONJwkqkMcLSZR2LsQCMjx90D9wGrsYkFai3SGGOE07RyOOoHywPHHdiCPn5H4fpqN7BURJRyz1saxQR0kNQq4WeTirN/wDWGF5fgRgfj89ASju+/B09FFRSCopKyGQh4+vHURFfPbicZz8snGOx1d0QsdGj/mrapkrJUqKmoMbUsLB5COqwJCDv2CKcHA84OlykWkgLcaaqhJkt9sVaZJjWLPVCPohsY4n3MvDiR2ZvLH8BpL3Coit1hpq1WlnklaWrkRkkgjJOAQWUhWZuGSO4APcENghdLugkhN36BDdHpfiZpniYCemanENOccccUHHt94YKqcAH560wET+Iu2200rhaistSXOiaUU5po6xIn5tnivSyCUOcEsAMfP8AEpToFRsfr3bJN3WmGyXPaFwM1PTskN2hp4w8DhAq4RpPtThcAs3PC9wex1j9aKbepGh4240kKtp2rZbNa6Ww76ilsCCqNVBc5LkEgqGYgOqxlTwYrgMTkKFDHHknHJ6sm8LsBw0JepsBd40O1/hltO06+PcdYJpJJp7fStLKI8gKjyKeJXljB4+7WxOcd5qvqJqLdQdl7ZdNLc7TdqG20aw1aUNNSyLVf5nMJlkkchCWHUcg8cecHJ+Wk5ZJ0OxwaGXdUNy3jtS2ViRpNLcqfnNSxFFMssMhQ1BOVPdCgCfifBJXAQ2LlwCt43K13X09obddKpqDeG3cUfwcyOC6AnMeB7QUURjmTheHzLaqEMmPLJpeyyTnGcEnyittvaprNkXbcFzvq2GwOFhEqRCVq943yEVAQcKwUggEkkkD2ltHPPWRY4Rtv7ArFcHOTpGbWyh+tK6CmeWOjjkPF5nHOOAcTliM4OO4GT5IAz4O1vYypGkJd6Cc0FRV2C2z19Cfh6Wiq0aSDpOwZZ56nqYJUHJ5g/POM9ufOLlcbqzZGde01YP+vdpb53RUXHckMtpmqH+0SjXnBVKEwvUK4IfkoJbBBBAAXGQp48+LHowu/Fha8WWerIq+R+3j6g2ivti27bNgorXb54ylVFNb4C5Ze0csUiliGALAHOV7f1s6PpumyY3qzTcn8/sBnzwltjjS+Rm1xwoUkCNOKZHLPfHc/l3+Q8eP16qMFVyUIqxTUCMzVENK/wBlO1OcO8R++O/Y5HyPY/P8CVFIZqD1Nrtr0N6jsU09vW4GFzF1jIInCMrtzYcjIcn7RSp7jHYAaTPDDI05K6GLI4qkHNw7w2nX2uBUp7xu24UFIlPFU3uskSAk5ZhxDc2Csx9uUDHHyGSmGHIpW2kvgi5Ti1SVmXS1wljlRoqFHlk6uIIQpj7HCr3JC9/H4/v1vQm7IrfeKywV0VbbaqairIsFJqZ+LDvnHbsRn5HI1Gk1T4B4ZsPpR6z3Lcm5oLPvK8VNRS1tQiRVLOIo4c8ufIIvfIwFwM5wABk65HWdCskNWFU19zZg6jS6nwekZ9vW3a+1ayvpKFo6OgpnkSCKE8mWNOWAoHu7ePzB15B9JPNPndvlneXUKMeNkeYvWn1Bt+8b3arbIs4sUMyVNQ/SMUp5LxYqxBOV5SAjGMofJGNel/DeifSwlk21vb/o5XV9THO1DekUtu2SKy7uaiqbPcbpEFL0FVViSkd6ZBy4JG/ZE5YAdsfe5HH3TtyZHLGpalHzW6v5iYRWvTV+ADT7H3LtHcVvmoUSact1IlpqksVTI9sjALhWzxJ8NxJxjR/mcWaDq6+X7CvTnjaY13yxTtT/ABddf3tvUlaWVbcoSLJJJPMkFiMkZAHb5ZOdZoTSajGF/Fj3G92wdeNzVFJFSQ0FJ9YTxwyE1HVMXTVkVRHgnkEwCzHOWbGSMabjxRaep18kBKbXuqxTtt5p6Zql6r4OF2YdMUcvUYEeckk/gO/5adPE3Wm39KFxmlyBr/eqOruYqRlnX2ssHbqYP9J/9WtWPHKKoVOabtAqtvDVEZHsUZyIo0AVf1/1aeoCr8Bj099NN1eq18a3basdxv1Ui85hSR5SFf60shwkSdu7OQBqsuXHhjqm0kUk5vY9ueg/0U7B6POb5u21U29d1Q4lplTNVYqH3Du2UAq5vwK8ohy7BivIeY638T1+xibS8+TfhwVvM2HeVyvt+qpbheJJKemhxJNGzEBOwxnlgIOPfOcAdica89PM5bI3KqKtyvdPamWOpra6SWTjQwUxppjFUMVHFI6eBQWU4BzM0QLFfvZ0tKcra4QEpJC7uSk3s27KunttQ9Dt+KFVmeojkqacMmW5yInZW4+MkcFAVVAyTqgqhpoQ2ytNuuW8WegtclEFo6aUTLTBgI43DcgwXGS3z95PfB+WNUyrHba98qaW4MED2+3mNY0po6mSq6TYxy4t/pGI/HHntgdtNgmmC90HLlvCpmpXp6fnC0pJnkVuIbtgYA8nHY5JH5dtdCMdgQAxcvzkkaRj5Z2ydOjEhVq5lXJz+7WqMCWBKytA7ZwNaYrYpsCVteOJGRowRfr6zkGGfOoGL9TJh/8AHS5SoJIJWxaep7SpNGiMoZ1XkmD4J79v3Y/MawzmGfqTebbNuNA9sgSetr4JI2aocy0lN9pxEsoHY+CyjIPY9wOxyz4bYRqd0sl03NtV57nIcQ5MFHUuIUkBYB/cuePPiCBGSSOxA+XN1u9i9jB6q70u2L9ZqhnpoNoq9RJcYBFJwqlVkU0ZdWMgURuWZScN4YspIHSxTcoSdXNvYTJU/gJe+6mlvE9LUWimuThYzMpQdRPhlUcH5R5AwM5I4hRgFVYEDbji0qlyLlK+C59ICeWq+hx6VTzyvPUTbv3LJJNISzSMTTksSfJOc5+evRYP6aMWT3hi+iPTNVfRP9XESkStYblsDdJ5Fj+VR3DEEKR+ODjXP/FP6FXW6Dwe+gtUWtfsUpKaqkiWVXlhpJnRVPEEYjaIlifGfHfJAyNeOSXg6fYF3iit6TTTCWqpCtU0tQLikbRM3EexmPEAlSuFIHcHAyNaMS1dgG6Kdhnp7leoqi3TGmqzMqxKqk5T+n70k7lsj7pznsp7kjToUtgLYWpd6XO31lbDJP8AU70U8clQ01YGJbmyxrHTsTJK/ZhhPb/XIUgh8Okc96JrrYZtlybgs246uvultX4W2pJb47VNLIgWQuxheqhM2Q0QdiYS8i5aMBMks2j04Y1UVv5/wXvLdnENLRUl5elu1TbLTW2ykBrvh7ZSwxyyuzsI+eSKcM6rERHhxHNjDO0h07dt2TZDrRxwzSXVludPAFllrampEyU9uFQygzKy8ysbcGCdV8kq3FVywQRQbdFOSC1ur7hs25tVStEtnkt4Mksc7yUE7orYapmHGV0Qsw6cJHAlVALFzq6JyCrVebTuLcsFFC9xpLdUUXSWSphjQSZkHVnhgCBOMsmQZJQ5DYAGR7Zpt0U3RpFFYLLtqgqqa2T00ERSnr2Wpdo6ioiNVCqrK7HMfIHpk5BOfaEBbMcUqK1MB/VtHtO71d7pA9qnStk6lbNO3wKMJJkkIaXIQyFwWMYYj3g8jxypJWMtiDvfa1yodqW6k61Et5uUEaTy3d/8wuMKOJHpoTJ0+EWEkZlVWMwKAMQvu0Q8oF7kFPYr9DTVS0GzrNT2v4Jc09JVU61IkCK0aPJESp4GWRRA2CCGLMzseK8jUY6Wxkd9xErLhU0m266K9Uxsl5eUcUuiS00S03BemQ7ko5LPhgrZACk/jqo01yGZ/U1cElHN8JPS3P4dMlop0MILA9uqTwfDeFyCwwR8xpzddhfJXgemnuBignFyahQz1JjQPTMqgcQrFnD92C4wB2Hg5wOomlgqoqZHoqeoej6EUaBBI1PwZwPxYAc8eM4yB97WiMrFNVuwvtG6UdRdaSCpkmWMSCTEZxkjBwQSB3xjPfHbTCR5G9aynn27dbytwpbYjyxLBTVChZBG0je5xHjOGK5YDxn8BlLlQxKxQv5rauto6uvmqZaKKFo5K1oGiSdcduiJh7yQyjiF/A4+eq1WVRHRvG9+uC/Y26lfpvBLDA4kCr90wxJ455IJb2jOD38Lk6LSDCxR9Gvke3XK4PMEWlqJ2aLpY7Eup+8wwAP+jUjKy2lRZttTU2/g3TeF2OQcgA/sz/jrQLHSj3Qj9CNIqovxVOjGWYcl7tjIJA4+QSe/5aEYhjtyVzQQyR2SsaZ0xEKpY4UYeD3Z1K9s4wD3/LSZSGJFW5TLT1LSpaZ6qZVWNhPXxuEIPYDhyPjt2Of0GonZADUb1ks9dK9HZKO2zOSAyyzsyKfIUNgDPzyNEA2H9g74Wojjtl1IpYRUrNDWYMaDv7oncHIDEkgk4OSCdU0WnZ93Ltx6PetGtRTTs1RKJlNF/nRkyckRcs5x4x4+Q7YGhdIJBiC3VCbo+uqalu0tNUy4qI6ai+GPEYXp4bJIAyCDjJ8HtrHKXgfGIj+qNphO5GNJEGYRgyqicTGw7lW/Nc4OM/rnWnE+xnmiKwJarg1JQV8VuhQRyNFObd1fe2AC+TggZPc9j88Y0WRXuSOwO3R6v3jYl9raKWrtG6KPpgr8O0avAS2F5CIDGTnCe7249wx3zrpMeSNvYZ604OluJ0m9bj6q3e42esoKimqIsdBKGq6T0jR9x9k5JkOTklSDgZ8DRvHj6THrjwRTlnloa3GKTYV+vcMbXGomMktXHUVjxvHHyVFCqq8U/wBI3EkvkYz4J1zpdfCN6Ubl0spL2mEKK+WfY3qLY6Ksgpele64RVNLVVytFTJN7TIVdG4Kx8sCpOSOWCdaOmeXqYNviK8c/AVn0YZKuWxX3r6e3T+cVxtNBtuGrlpHkqZpbQskqLG5LIpBJWLCkYjHvwFJ5ds9LFkhGCbdGCcJt0kK9nttTS3kp1qegqKHqVJFceIZ4ff08HyxI+6fOf0GtDpr5iIp6jSrfVWffUhqt219JJPUUhhZknEQpmRvvrFjCSOpb3KDgDA865eSGXG/9lHRg8c79UWf5sUlH8cLTdaus29Xs8M4kQRhZUYSIkqHJb254v2IIycDI1qUpyinPkzaIxfs8B6ncbdLwS1tBFbKhPhK600cMqrKynKzEspjRiAuWAORyJHg6TNN7rkYnXPBBUz7crd110dFXSPR3Hi0tbTQdMxzmTCN0mX3L90lxjznvk5XpyOHtbMK4p1HgY7wXuW16yHdNsioAkU0clyuscc60cq4EbCTKdR5FKqgj8EDsANZsafqXB2/AydODUjzzuiptQm+qrJB8TDE7JJcp1DT1jDiGZW8Rw8gQqAZx3LHn29FG69rk40kr2FtVLdXA5CMZbBHfvjtphVEaR8mBckIDnBPYfjq0UX7fd6K01glq7cLlGCGWheQojY7qsjDvxPkqMFh2yBqON9ycEV23NctwMfiDSwQhjJ0KGjipox3zgcFBIHgZJ7aqlFbF88hmht+zrha6H6yrrhZblCD8S8FJ8WkynJ55GAgHYY4k5Pc476S3mUnppoOsdK+QHfE26jPFYprrcpMgrLWRRxIoGMkqBk+Ow8DsSflpqc+Z0gKXY3H04+lS1tpKe2b0NbUTwRORfOs1Q0heXkBJGB2wCRy7nCgeNc/N0Sze3j2s0wzPHtIAerXrHsretrqKdUuFwqFI6Exp+kwOe/dmIXsCM4JHM47knQ9L0Wfp52pbdy83UQyxqtzJZfVC5QUvwtvggokGQZSOtKw7H3O+cnI7nH4eNb/ymOT1S3EfmZ1UdgNNcrrVs1T15lmkB6s/WbnMfmWJbv2OMePy1qUYrhGdyb7lZLtcoJFxWTq48fak4/D56vTF9irl5OZ6yvqR0Z6qaRT3KvIW/u+eolFcIjbfLIvhQJOB5E/pgajZEFLRtWv3HdqK2Wmjq7ncqtuFPS0kLSySt+CqO5+efkNA5xjFyk6CW7pHq30l+gzSCpo671Bv1OAfdJYbPMTInbPGarwY1I7lkh6jAD7ynOOD1H4xjhth3fl8GqHTt+8exdujbuwthUdk29a5o7LRKGSlhkjWBQcktGxLGRs+4zSFiMjt3zryubqHlk5ydv8AnB0IxSSRebdEEUrXKKritLyW+WZbhci/1fCFbBleRAofjyKqFXkxAAXsW0qKc5JIrV3EvcHqrZ6rassVrudXcayrJ4veaNqdIpQ/PqmmjP2ag4ZCGDZABPbOtkcDhvKX6CfUvailR7npXNddhNX/AFtXMYnipmlVVgHFhHNI+BIoPdcZdWHn5lbirb8kvY4uLVshZIYYpaXpAOqq7JIGXHuVsHIz3x2yPmPJKHcBsENt+QHLdOJsljwGDn9mtCxNlWELeZbe7tFPIjOpVirEZHzH562QwksvxTkDz+etkcYFnNRWBFOfONPjAIAV9xOT/wBOnpUU3QuVt0ySOWmJAgSqrycnl21AqB01YGPc+dA3RZRqKlUBPLJ/orjzrLOQSDVJXhqOnorgZ6qqrlPw0KSpEtSBjEbZ8qflllGR+zWOfkKxlqbJQQxUr3Sgtljqa+bEK0rGnkmRo1CFkjKog7YZwwGWLHB7HC5tcho53le6v092ctJYLjIZ7rA8kFtkmdx1C46yStyfi3cjlgJxIAAHbRJxlJOTBbdOjEBuU3vqW+8T02Za342boK/CmcxtHJwz2LSIQeOAuIl9w1thBR93gU3ZmEN0raGpkpIq6qorXMGUr1Wk4wNICcxrxR88VYjsrEdjgE66qUWIt8Gj+uhjb6GHpOYgyx/zv3Lx5rxYjNP3I+RPnH5662JVBb2Zpch/6LFop7x9EP1ejqppqeCPc+3ZGkpyRIDmcLxx37lgM/LPI9gdZusbjhbSDw1rVgy5z01trEenlq6elJaX4a7V4aoLBieKcCgyABkMPeSzHs2B5ptTlek3VXcJivpGgq6pKVFep4O89PiYy/dHKRFmf2gMCSGAPEniANStTUUQZRZaeouE/wAfF9cGOoFFVnhVQinUKOUsbRgfEOhRo1TmkYk+9lVfGqGNR9pl8l7c219ot6VQybZ2MZrzV9ara700yy1dOoYMsPWCgVEbEktK3HBOMNx1pjbVXsC47h2y7Sv9PtS37f27Q7lkguMfxt0u8NdBJ8VM6xkxRhzypip6ZZg5JAYnmSF1dLkhRf0RWwLJQUNU710xWke50tDJHSUqNlnRpZeBMnH2hYo3JD59oODeohHaPT7eW97zDPdWaKCK6Rx08Fa7CAzKM+wF8DgI+TP/AECueWTgkm+wOw1bg9Mp6KwU8u57vVW2CSsFPSVV2qhVmeQZPOKJML9oGPvP3Pbn73IAHaEW57M3BfbTPWUte1wpo0np6k0ziR7ckLKlOZo4GyshRSSkhALMcqe51GixBMd5qL8tuoI6/cKWxZi7UiuYniCvKxdpMBgQVIaUkYYKpIABm/JVI9J7YpysNratudVSvAM3Kup65aud6moRFnWWUFGhYhxgqCisOoFYx5YXGnZBC3167bbtlxp7XJU2ve+3ra7Vot8OKyOOojMjU6h27RqshUlF5EqZAGHgsUJRe+wDkmXrVtKo3VdNt73h2/T0FJC0Sy1u1opekVmjkDRGP2ZiL9IgYIBc4Kqfat+1cfIxOqZSvnr1tvZFnWO+fWdkuoWKOay9KJ6yQuqsZukrkxqMtlZCrAjA5dtBHopy4Zb6hLk88b56Ny35Tbk2rX27dK1jvVxQU9s49PDFQk0GPcxBYNleTYJ7+dbFFwjpmBqUpaos1O4SSbj29bq2ip4KCG3COa41lPa3WWQKuJIooHj7DsDjv2wB89cdwam4r6b/ANzoKVpMAbl39sW72WWCqF1t7gpHHUQ2sLUh+xLIWUDIAPIfgfGmYenz456v7lZMmKcXF7Hn25V3KqmSGslqKUOUillOGdAfaSuTj9MnXdXG5ynzsar6Kbxo7NbbhZ787rbK6pSojmkhLx0k6KAHcd/Y2EDELleKnuucZ8y1JV2G4rTdlvde06DeFZeLwt2ks9XRkTSRvHLUU8sDYMcscqMwHIZ9o8YGT20iE3FU1sMlG3aDHolVP/Nrc9LDHQ3NImEdPNXxSKW6nYq2Ax6fYNx85/I6V1HvJsPFsmqGS9motNqc9WwyLKvGFIbAQyYGDxZuw75AYk+cjQwd8BSFS0WW4VzAU9NNKvj7OMnvj/3OtliKHi07ZoqGlhkvtNdYKl29sEKhFZf+M37cjSJSb90ZFJcjbYrfQRQK1LJfKOHwyqzOGz8xwK9tI9p8jLQv7jqammrpIoLnc6vlkGMQsqqvjB5Nk/u7fjp0dimxfWGqmkLtbpqh/wAZnYZ/XGmOSXcBpt8HEl+ulrdVjjjt8iggNFE4dgex7sSNWnqAbcSGDd1dEwM1dW4VsqIcDB/LuMfsOo4WiKdB5/UmgnhCS0Vznz3fqVC4z8yMufwH7tZngb3bNKzrijpEsV9ow0tBQBCMiE1aqy9++ePj9mkPVHhjVplygDuT03tVdAGoqT4GVfuvFWO6foFIIH66ZDNOPIE8cXwZ1d6Xd20q5Kqlu11iqDH0UrIaoSNwHYJljnH5DI1vg45OUYZJ497Otk3a5bn3WtTX3LbTXijcOZbxTQRVc4OBxSTkgdlCnsx7A+WzjQ9RGsLhDG2n2XH8+QWKSc1KUkmvP/Rugu24KFsVdLCq5yGlpXUEYz94PxwQR47HI15L0KdNUd/1XJWnZj/q5sOrv/1puSrvUZqoIsrSCFI4UVSTxV+QOf8AfHvkDPy16Pos0caWJL79zldVilK5tmo+kv0rKTctppqDeKLbrnCqr9ctzWjrX/pGU4xFKx7n+gxycqe2m5+j31Y/0F4eqraZBuCKh2rNcrxSz0DQVkQuFLPPVpLNVrlmcRIE44PPB74GFwTjUjJ0ovsE0uUC7ftmg3MKK4Wi1189BVwzLwSpjjnWVWPEsMkDIGeGBkDsBrQpgNWVrHT0dDdbnQYdqfqfELJXRhMoMgO/zjJIcZLce2CPGpJ2rKWwx0lnFXUU4Znq6J0afjQVSN1EUKrI4ZgOP2ndhkdz5B1jm3FWh8EnsZh6nbdt9HdM7TNZW28R855Yo5JIYTlu4mwE4hRjyQuPPy1pwOU4rWIzKMX7Bmt8vdff60x1V4qbzCKhmgkmdhC7YCdUKcBQVUd8Zx+p1rUI4+EkZHKU+WE5bZcha4+vBZo6Olg5mkhX3zF2KdRnGTI4KkgliqjkFC9xoHkjwuS1B9wrafSeW87Lm3DHc7bQrFVCmMdZKIYQOKnvMSfd7lPTALdyMZI1m/NJZvS0tryhywXDVe/gTq7a99hUlbRV9JQzmQREhQGIJb+r+PfHbW2GSMtkzPKElvQtRVMHU5STe1icsoLE/u08VZbgv1JQSpNS0D1U4UcXr3HTRvmVjUd/2k6qUU1RabXBDLcLpeTKktTO0RQu0UbBIwuf6vYYzjt3+XnUqK4RG2+Sy9ohttPUNcq+OlmBCinikWSTP/EX5j8yv66Vu3shmyVs5r7vHdLfHbLZbG6EXv6s8hMsjeDI3EhRgHAByFH6klkY022wZStJJAKKif4pYqmT4cBuLtjnw/YvnTbFfMubhssVqrY415iNokkDPGUZgRnlgnIB1LsqvB38A9JwilEas6q3APyYZGRn5DsdSyJFFosyY9uc9gvc6i3Ixp2N6R7z9VbiKLaO1bpuCbqCJ/gadpI4mxn7SXHCMAAklmAA0rJmx4f6kkvmykm+Ea1sf6Hu4heYP57FbRbAGzSWusp6usndf9xHBnWM4OSzcsBlwpzrj9T+LYcUf9v2n+iNMMEm7ex622D6TWz042vXT7fsdLberGiylWeSeRA6kxzTH39zhWGQuG8DtjyvUdTm6rebv4djfGEYKojrVWsmmqKJLjEKClBn+FpmWV4pVbIMJ5EZ7Z5Dtg9/mNY5QbtXsFdbnN79RLjZknrZai2X6sqVzJFWRdaKCUMDHHHHjA49yVBKdu+T207HCT3YMmuxmlTRzXkz3a4QvX3CtnDzV8sjYSQDJ4oCFyQcZ4jA7D8NdHQvAkIUNsFKYy0MT+SW44difkWGq0FoN0UUVIZG+HSRioVGYZMZGO65yAfl4/TGooWyMmNZIoc8mDMxc47DJ8kDWmGIFlGWYnOT51uhhAbIkPu1tjjoomLiNck4GmKBAdW1iqOxzoqSCXArXe5BVI8nULoUq254Zu+NS6JQImubO3EEn9uhb3IfoZGqGAUGRiM4GdImy0ErjaZqCikk+qfrAJEZJhHJ01iGcZYtjl+XDPfWSTdliLfqGtlSlusd1p6ukHFoJErDKsKHvGjqE5MckpjhgEEAHzqtUeGC0+TTdvS19i2za7huS+3LbFExjR7DQGGtjdZJCBFFCoZgzFV+zHf2g9zk6587nkeOCv4hx2VsGVFh3DRXK4T/AF4lmMswnU1cyy1ayY4hGGSOTccFEBZVB9y9wFxlGLXdr+fUJifcfT5LzuG+1FgmpZaOmSGWpiVGD0o6QeZEQ4DCPDj+qVx7s51vg3UUxYi3OSjTblHBGqPVQvI7VZhdXm6ki8IiSR7I0UsOxOXdRka6ENxDGX1uqGqfoU+kUjrxlO7Nyc8eC3+bgkD5fpru4VpgkZJPcPfRbtlnvH0SvVajvsU01vm3XtxGSmm6UpJ+IxxbBAPnz2/HWbrJ5MeJvHzt+l7jMMVKaUgRcbfY+lJRbZ9S93i0SxqsVHUAyNRZIVY5/uo6o6k5izzUrxHbvyY57p5Ma38GnRtsw9tjaS2G+Xu4VM1NDeI8UMLmOSuPd+jMZFkaNlUBS4PbLAIMryy51LaPASTXJqNZaLrb6GIVctNdq9J4aV6inZoFamEZLux9/JD02YykxxHpKgByQwaRmpnFiu1i+rWvZiSnNTMQGmuEdVNVLJKS0ROfacBOQbuqnupHEatKiw6lbte0XG7GhoFrJYKmWGjXoxUiPOqD7RygQCEqSp5kAhcnBIBnzKG/btNaLoiV1xr0nqYqZo5I4xLFDRxSx8SxlXHNeQ9pwFxgBfb3YqFSCFXX0M80dNSTUdfLFSgeykEiyRFGVFjJHAKAhIiRDnIJIzk2UgNDUx0MVxrqexW+e4UdV8Zi2TmOWqnWZUnp+rOvGJm9rFwT7o+ykFUK38Q+OBPqtq3SgrPrTZsNNX1Dytc5zBLIlCkTNUGaWSBJB8S8iuCM4CIF8fdAKXnuFQsbh9W71XbimhhuFrJt6LRwrtyGVLDKGkYQy1xmzFGEVoxGiH7yYMjBhp9JLgVuLsPqFvj1JooKTaFkrbnfzFDU11YIIWaWYyLHT9EMgARGaIox5MxkPJSoB0KcI8sLdmT+tGxan0/3TW22r3Zt7dN3FXI1x/m/M8ghqGLNKGHAKqhjx7HsT90DWqL1K2qE/A/V+5ayuNmtE1TLc7U1sghkgtk7UKSRhz04apmAj9mPdIYz2H3mb3CJRQW4s2PYH1p8etUppBBDLUJHGqsJZAUJiBJHJuLhs98KAxyBg28jRSgjQNj+lNivW5KgO9ZNSyTS09NRW6vjNwRRwYyTZAAhKE5cDyDxXHhEptoYo0bZd9jR2u01otdDNb6mOQfHTfE1CLRvx5PM5VxlQQ54hjyGcHCk6ztW7H6qVCnUUlFuauuq3u2Uda8D9SkguVVJLEnGaNHU1BmPSDJnue5xlc/MoxSugG7FW8Ull2l8D8UbULdeK5zS1c1mbpUVPheSskg6srxnxxJ5CZSXUIVD9Cmr4r4itbjsKFfvjbSVktNddn0FcaaTjBW0pmo2lUNjnwZg0YK4YL37+3weQpYP/WRPVfgAXLc9Vdb7V3Slrq6ihLkRRLOMqnLw2PafllTkAnHcdyfpxWwOtt2NNGN5TWiG6SrcqW2zpHPFW01OlOs8XPijdQKB5YcfJ7k9gM6XKKuqDUn5D8FwevgpDX0k9weBConr7jIzdzk4woVcnPYD9dAobha2y/PVSCHo0yPb1DYkENU7qx8YKsMftxpiiVqZM1ru1fRfWVbNWSUIfgKiadfex+Uak5c+M4GB5J1KRLZTWJqYRg9V2GOKdZm/aO/+GipUS2XrRM1DVdV7NNVzA8gfiGjwfxOFOf2nS5RtUEpVuxpXd1wJKjbcnLzhqpuw/McNZ3gj5Hes/AKv1ZdL4iFrZDSxIf8AR9UuQT88nxpsIaOBc5OXIuvZ62RsLBEM+MkHH9+noURS26tpJAxpon4nxxBB/v1ROCb+clZSHJ29RMoH9FZFJHz7gn/DS3BPuHrYu7iqorw3M2NKRwuCYZmIb8cqVwT+eRokkuAHJsRrvaBlmW24JHngT+g8abFgMVKmvqbbM/G2Q1GRxKTwMf7hj5acoqXLA1OJFbt83qil4Wy3NRZywjt8tVACceeMcgBI85x8u+tChBqpO/nuBrkvdVfI5PqHvlFBmul1kp2XDRVLO8UinOQwbsQ3uBHz76pYcS3SRXqZOG2F6P1VpqhYYLvt6kmgiToJEkk/SiiPLKpCZOKkhsZUjyxOSc6jw/8AqyLJWzRFD6u3TZlwqF2VdrjbLPKSzW+oYSQZJ74Q5AU/h57YJOr9JSXtrciyOPuktN663WGuNY9jsMtU5JeUUrRciewbEbqqsMsQQBgsfy0L6aDDXUTQ41nq7Wb7hpZqe7UFtuEC9NKVlamkCjGEEjMwmBx4dvl3GkLB6fA319RS23Dh0W510lNCHDxyoUIL57guuXC+Pu9s+R2zoq+BSk75Ga8WM3amjmk3VR/V7Ymioqi6RAoHyzMUDDvy+Te45HgaFXHZIJu1yZvBuqy2KqBkkedGOJFpQGdcH5HIGQQPn3A/PTfTlIXrjFheT6QPwFnqrVb7PT1VJUosbrXII04L91eMRGQcklS2CScg50ldJbuUgn1NKkhMuvqxuG+XaluVdVJU1NJ/4KrQx9GmHnEcXHggz39oBPzJ1pWCEY6YiXlbepny871kv8Mnxt6u1SGK5pWCpARjwFV8AD5DGrjiUfdSKeRy5ZftG/qCGjNNUWwyFQOm8CRx4OMEsMHJP4/46VPDLlSGwypbaQfV1NPdXLU9uSiI7lY5C2fzOew/Zq4rSqbKk9TuqK1xsdxpY6Bp6WSkjrSRA0x4dQAgfqAMjyP8NMADtw2XaKCwvPFX1VyufFcRxwdCnpzn7Qs795CAcYQdiCWI7A3b7ggigqWt8ERWlppEBLf5xDyDk9gSfmfw7gDVIge3rb4aFaWGmenjkh4s0NCVlVeSg8mKdh+hLEk/L5iu7CfwBtopxe7iyOWEax5aY0vNvwGFGfcSe2Qc+BjVSaitT4JFansbb6X/AEJd/b9uFNJcYJNj7ZqJB0rjfYBBUzxE4DR0xIZicZGcD8M652f8RxYtoe0/hx+o2GKUve2R6U9P/ofejexb5S/zqmuO/K14jJFT1NUFpFIICA09Ph3aQn2xlsHBJPEMdcTJ+JdRJ1ain/6/5e5qjhglfI2+pm74LZbzt+a30O2Nr0870tu2NRc4OfGTAMsEBPUkZgGAJAwMnl3OsU8ze/Z8vyFtHgTbD6U1cO4pdwVyz08LTCsjspqFZoe54iIFmVFAbDKzEnGeQ1mm9caUeC06NsSrHwkNNTyR1YhHKnWmkREEmRlwngMoJOT4GTnUjB2XqK6ULUdDVfDGnpAF/wBInFTJy8qgHcnGcnOfPfvpqwuXYHUKd9tlNUzRkqyTRhkeQHs/uJGFAwPP5nv3J1rhjoFsHC3Rw8WBw6jHIKM/v1oULBR89kfn/DRrFZZ+auSMHvkfrpscJLKc9zXvjxrXDEA2VTXBv/xa2qCQJz8bxOQdHRCGe5ADux8fjqnsQD19eWBwTpTkg0K9zkd2K98nuBoNSDSFG6yvEGJz2PfIxjVarKAzXFYypkJ4g+cZ7agJFbpa68XQ0tvqCs8oYdm4niM+fwHbHbvnWebXciu9i49Va9t7hAvP2Nnp5FarMtYTyi79SMADmSWAPEAkDsO50jS5uo8l3XJ82/cqjc206Knooaigt7XaVmrLjDLBa44wySxgnjyZeXIdOPkWXJbj20M8Xp+1Jr9wdV7IKvc6a0bukrKG9PU0qQzUdzrTQxGFY3IA+FRBI0HtDAs7lmUcSfbxOWbjpcEvl/2TvZBf93Xmk21QV05p6Kkp45KClSNmlSaoIPNqeMnlGyxSKWy2V6iDH9FRhhTfs8EbdGW2tqEVcYrM0kfWEGUBeRWOSBxJ74AA8592uhpbTAQL3HdxbpaukM3XE6HjMAwBdCRGSM+fIx3HfWzDG7BY+erxB+g76OkYx/Ovcnj9afXaj7qMb5Hz6Gwof9i56rtcaJ6+mXc1gzCtP18krUgZQsoI74yxwM5IOMa5n4k2sGzrdfvZo6f+orKsdj2xs+6XeptgStnWBDb3vaSA00vOKSYPEnAOojWRSvcnOB2znkdPkbS1LwbHHbYktqXSWqe+bpvcFyqYacJNTXaGOmhPv6tQrMg5PIqgFQW6jAgDIYAdC74QFUaBtSkpt1VUcNivEtXbo06v1xCOVTLIyKFgnkPsJEcY7yRkIA2MkgktEi7Q+2rbNqrS9xqrZTx1E8kYeSti+NmcOThRxjblhe2MIVUDK5zqaa5AcmD957WF5hMdttwqvrGnmkhutPUrUYKl+kY8DiylkAyDhUV/BPYa+ASdgFKfclrkino6N6GAXBKeJK+WQJT9KIqhaoZFDg+6QklVHuCqMAalMmwbbc8cdp+B3FVSOZq6S2dGUNVQVUi8eSOVIdgDGvJI0Ur1EGQMnUpk4A8nqHty4LSXK9wx09XSUctZ1JpIl6UMjdTmKcuzdXqPzV3JfvyUeDqmm0VYUpfUr0/s94mpjerTWI3XAUT1ChSZyzTYK8GLRvzUGRieJA4sug9KQWoA1e89hbE+AuN+3pSVcLmaotLVFBUVFTdFj6ccLzvGnCSJCvCMquGJmbLAFi2OGb2SAeRIy+8/STvW9KuoispkslNQ2+ensVdLO8Jp3lkiSWpnJY9OOGNXSJFACyPEygFBx1Qxwx7vdinKUtkL3pt6MS3B6asqLlVrR0wjaCOigfrV2ZBG8dGe2QGcgkjkzcVjDs/ILlK2MSo36PaVm236a3SwXdY6CG8pHTmKhp2YMnVh6dTWTkqH6UzwpwMghBbgzTMQNKV+8iHNw9F9zVs1mk3NaaiKGtuM8tdTrBTt04CI5zUn4bgplnqYhl1blHAq5J+8oeot0HwrMy9N9o1Fj9R6ui+OWqo6N+T3KhtTTx1EXTiVuBdRxilWccihY4Tt2PIkVY6bvpqC51LQXWKWR6NHWWTrFZ6SFI2kjEca8mdcZV1PMrGjeVDZEIRK++wWu81dRXSRUFfQ/ZQpTKgiijSMKKv3IGPBeLhuzugdURGOQSV7AtjjNt++Xy21VPcZY6lqKWWtNXbqaprK2nmDMolNMJlCrKsLSIQvSw8kZb3Asa8IWwHt641tXZbVvHhbLT8XXxXCvtFHaI6pKuH7r3FzPKxjhMdSY1p+Q5Sj2hV5EXJVcaKS8nG4/T4+pN4pLpQ7bWptvwsRiorNFBaoFjVJ+iCAzBnw8TPhhkwuuMHloVPSqSD0p9wpbtsbjnk3KKGspaOnoYmrqigqqSSlguE5CZMtLLyXLCGRF4BeXv4gLkquwq8Fnd98sxpYanam2aral3ZqlKqilQMUgWNEZw5B4As5jx27cs4J0cX4Baae4uJti4W6dZCnQSORjBUqvtdlwT0yc5+9jxjPbOMHR6l2CplyrWaumihIkr7iI1hjHbCIq4VP0/IY/PURRaotsrRkvVojzsCVcowOcfd79hj8RoirLPwiOQwX3+Dl/wC4DQsotx0nNcNlWJ7HsO/4f+zQUGj7VWZwjOiqo7BuLjBAx8v1Oh4ZYJNG0cjZUgqQSCp7DRoEka3xSwKWI5/MeP00JCjNZMxl4h47/e0SKaK0tiqZMKCCp/pKxGP18apstIgbbvSYgOxPjDEMB+/xpduy6M03jtaSgMjzvUFBlgwZWXBPy/Lzp0ZCmrQjVtuRJgOGZGIfMYCtg9wRjTdTAaKaW+prZgkT1M2GwsKysz5J7cYx+p7gfM6Yp7A0fK62QmMcyZCF49KoRie3n5Aj9+praJQFa029ihPTUMMP9kRjH4d9MWRlNIhk2vQzMFp55GkduMcaAdz+eT20xTYNIGy7XqVbEZVs/wBFmCn9CD89HrQFFF7VVocGmkPfHZTotSJTP31XVlQxppAvjJXGpqRKZKthrGhMvTUIDg5dc/uznVakSmdx2N+xlmVAfGO+dTUSjuSzRxHBd/7tVqbJRwtnDnCucfiRqtTLov263RUNSss1ItdEv3oZJGVW/avfVarCSoM1O5ZJXh6Vst9HFCMJDSxPGP1LcuRb88/s0L3Cslum7a+80kEFTIrUsTdWOgWLjAX8c37gu3y5MSdRUim2yL65ulciUk1UkcTgB3JALAdwHbyEHbsoA7D8NRtIiXYbaL0xm3HHSTG+LFEhVerVxTZY5ySi9244I4+C34DsdKeWMVbGKDZu3p39Cmp3RWyXL1I3dU7b248TVFPNVpHDX1g5AEcJmIhH4GRs47hSPPKzdfLWo9PG/LfYesEauTPS/phQejnpJbaa5+mG1v5w3xPZHXyIvXkAcAzPVzLwijwSeSqWbvwU5GOflyRzX60rrt2/QfH2NojXvTcl0ullmuN8uyxVSjjS2WzRswErjiGcSMWkOO4aTCqD2jByThy5VW+yC0pcCxtJLxSwLL0aizVtQ8vxldbqky1LKFBSZ5CM8/K5XsmT2IJA5UsjbtIIg25s+zbTrTXUlHE1dJkmuqp5Z5uRHnmT979+e2iTnLkGqG5rzU1KvyZUYk8hEOCHP4j5/wCJ10YQ1CnJkfWV1kEmORwOqOzMB4Ax2xnvrZDEgHJlGacxALGwCgEEkZP9+tUcSSK1MEV1XxU+P2DTo4i7F6tuoQEacsXclgOqvCjuWH6abGCRdgeq3BxJ4n9umaURsovfyx+/+7RKkCfFvoCnLePkTonJUQv07T1aqyclU9yZCF0l5C6I7rULbUjd+TLj3MnuAJPYaS8qoJRKM89Q9okrIYZX4txYKT2Y/dz+Hft+pGkPLsMSoXpobnX1R+G+HnURmUhGZ+DKQOEuASnnOWABAPftqKZGZ3W3Ws3AvVp6Yqpl6SR055hnOfavzb8tMUgLIbbAUq5o61GhaIDtKQCh5BSGB/Xx50Mp0RIaaR62nu7vQy2qmqFpppXkroXTlxwqEQoFdypx7nKqTg99ZnOO7luE0/8AiBb9b32ruqiuVBUy7gvK0fUqa660pk6VRwBeGNDxEfBeTBkH4YB7HTI5FkVcL4fzcCS0u3uI9gvtbuDeFHdA6wVBqiJ6VY2jjjCMxjRpRhypMpT7wIGFyvFSNGR6cekSm7sM7juku0jU3Gkua0lT1XihpKenDJUJxIwzEtGqhlICtyYAKx7gHWTDCOSXGxbdIQqq+3C73J5qqZKuu5LL9YZwWj6YPFlCrlsjJY+4kHJJ7npOEYRVC4tthcW+anpDVMscmOpVpFyLr9wlnfOBjjjABzjv8tY9Sk6Q7TSEm6VjVsq8pCWjQ5yMY7n5ftGujjWkVLc2b1bBH0GvRsHyN1bjz/8As+unH3UZXyx1+iNUUNJ9E31eqLhXNRQQ7ksEw4zCIzMoqGWLJVgeRGMEd+3jzrmfiUZSwVBXuvou7+g7BSmrBW5LTabVQSS19rudnpJIhHV1tUq1FFJKVDQ8niaSQsGUsRnB+7+GuH0ylVakzoOtgtub1X2ldty10VHTxiyTMIpaakpIaaGteN0KiNizvDFKRnpwEMeEbylm5cevG0qEt7h2W52nb9hprtV3IW+CST4C5Wqz3E8Cy4kZ4xIOTHpkAIw4hsEN3DatS1cAs+T/AEi9qVEM9msyUk/UgDUtxlo3oayjCzH75kYiSQLITzD+4ccr94ac4AWONprrfNHG1XVW+3ydSZfgJnCRSq8HEgugPBAT4IHvk5ggZ0NBoY5bLaN2wicVtddqenZ6YtFPLVoqk83KjqOWx3kAXsx6YHkZqu5LPtb6e7SekprzQitpZaNoY66vsqtGkhZTyTmzM0HVB5EuPu8hnJJFlX5PO9fur0etV2uNw3Fd7zuy4wySg0NrjRKWeU9gfiOKtjJJ5LxxwOOQ45t48j2TomuKMxvW5j6sbijh2lt+j2pQxUwDUlHUMUVFJZqmeaRickNhhnBKjAJONOjBQXtbi9Tk9kWKKy3DbkXWS0iludunFbNeamNjWIigdAGMkrAoABC45MSF/AaFyv2bLruMEmyLnDJPSV1BdKi7rLBUz2+lpWmNMsyu/UqAByMjIEZUXI4luRVhx0lsMNXbfU22LdHAkslFeIuktJFUdRnmppIuqKpyHMaGUvGyRry4iNlwABkdK5L1Gh7e2pZauEfFWqioduzQQseLrFXQUHxdPUJCzTcQem0TiSYFjGkmFVQQrRT7FOI6QU1faLaaeYpetv1UdAKC5QrUGrEar1kaUrIVRHXCH/RyShMFeJC6W/gEt+RP336vRXDctfcLjeqjb1qikgrLVSTrNRXIwToVqYoKZgeQkjYlZnPHEaKrrxOnaHWwF7gCxeoUO9rDPWTU1dT3K3dCWoNFVckUcuIeZ5GjVY2K5K54gnDN3UarRT2YWqxcki23crnBNQ7ktNMUWKsWJnxHMrSLxdRI2EOZB1IWYyJ78AjvqtEl2K1Ibt0Wu17I2uVu1kV7dZbtHX2a5T0sdFdYagrAz0yRzJ/nNOXllbBA4dNW7oqDTIW7KZm8/qZRS7RqbdNZ6emqFmjnNLHHGaGolPVZ3aNVUhOfQ4xZZVGT/RGTq3YAgV99qLncayurpGra6rkkmnllADSyOcszAADvk+BgDOPGjouzTtk76lvFwp2vdyq1+CijjjmgjLTVSRBujFL7u4UNIobyRIcnGSc2SLapDcclds1nc96h3/eJbnWUsdKJo+PTZnZYyWyfJxn9+fnkjOkQi4KrHt6tz7LdbjdoY6KlDSmNuXxLxg9NeIXGQPAAH7u2jSrgBvsXaTaUFLSEmJzWkEmUueP7v8NXuLOqa2zIwUPGxGc8j3/bn550Vg0dfVskYBlKRiQnHbKn9o8frqrJR+a2VAPswOwLFjkHQhHEqvF7cqPn7D+zVF3sUpkLO5dWDHsRnGPy0a4BZXYMT3/bq67lHa59y8m4N8gP+g6rgtMlhiLMjF+wBHjwdKk9wyOthSJOqY+oFOCM9/07aFPcszfeMDFVJij4yLhVkjKqwHkAZPj8flpiFyMou1QiuYgiiNcgFFPJe/c+P8fw01Cn8SlWV9ODH8JWzRsxKkOvS4qBkMCCRknt+PfTIqwSjBffCTzFwfLOSxH/AL/u0VFWE6OnS705T46FFjJdn6PJgAMnuBnH6Z7/AJapuiwPNQwFqiN6rsTgExEB1z2yMdvx0xSYNEEMfwqiQOqZyD2yAPw8atNMlUfIIuqzE4Kk/qQdR0Si+tnWeHkSyJniGRsqrd/9XjQ2EQT7fxTyVEckUqq/HiCCO/8AS5Z/I9vy1eojTKFTZjTYDSLzz8sEEflo1IGim1FUykqkZkCD5KAcfj50SYNeCWkgLzBJMxR5w0gjMmP/AKoIJ/ZqN0WWquiWNQIzy/NUxjQJllQW+VyfBBPbV6qKJ4LVUySCMRGRycDh3JP4DAyf2aBzXctKzYfTj0Hucqfzku6iio6ccloamMxzVfbsqliAmcggsDkAnHbvzs3WwXsx5HRh5PRmxZ7Va1uVdJSraq2k6AoLbFIlSsr4LM/VVTll7d2ZQPdkkjGuPPNae4+gnZ6Sh3RVSybmt9NeqJGSaKW5famOQ496ZIXIwR90hu3btrK8soppPYJbDWtLV7knD0ccsFKH9tXUAu0YzkrHkefAye/6dhrHTfBLGi3bZp7eimPqdU55NIwZjnuct5+XjVqDfIaaRd58qfoGVzCCSiHHz+Z/A/ppkcPkjZXkgjQhkLZHjl8j+WtEcCQOqzg1JjAyQVHgfh+et+PHQllWouyRjuQf263xgABq7cCAHuP2HWiOOixcuN/DDAbtpqjRNxbrruXJ9xH56LYIXLhdyM5Y9u/f8NLZAFUXZixVT48/PVaiyazw1N8qhHTYZc+6QnCL+38dZ55oxW4xRs0ram0qe21AqKyFZahQGEdQA2f0+WPz86yS6hyLUaC99oIKO3zXaoH1faVU9WqYhKePGfLMfb4/b8s6pSciMzQb+t+8bbX01mxcoeynpyCBQAc5LN3BIBxgZ0mbktmiJ2c2i+0F+t1UlDYZrtVw1CvPSRMYljhQ5kVpCxUNjBySvbLADOkp+QmUrXHV72r7muz7XUPRFUp3uMtM8EnJ1yIpJGYLKwK44YIx3wcadbjyL5EjdDTbYvNdS1ckzWyjlFQYWqkcrIOzKWUL81+6F7HIGdPi21RRBV7xSyTwmre4TXOndapYeEc7xgkYLRxhiBjPZipHt/E5NY5z44JrS2Jr/wCptmatkqqSjpmu3US4jjKwj5OQRG2AASoySByAbt5Gs76ef0DWREV2v1gqbO9VBPPUH4gzVkNzlkVaqJlBFMgVieMZVuUmR2IHbxoIYskJFSkmhE25t47y3BX0NklioVnjZ3KDkqxYyeJZvujiTlj2AGMnGts5+lGLmr/yZ6vgXNz1ktDa6GiW5VtRAI3QdR0UOrSBnBVO7Dmo7lm+6B8sa3YXrt6UgH8wDb7zJS1Uk4kdHaJoyY3KsQRxI5Dvjj2x4I7Htp0o2tgY7MchuF7pZqpqyaEs8B4HPERkY6YComFHYDtgYODjXOWOpqjTqtCSGUVUxdDxKMnEtg544yfOcHuR+HYEa6S4EdzcfV5uX0HfR0+c7r3J/wDg+t8fdRnlyzUPoKyiL6NfqwTTTVedx2EBIOIbutR/SP3R8iR3APbXB/HHp6S/ijR02+VfX9hm3TsabelFU0fw9DR0Dt02mSpmq5kiHLB6boArBcjiGx5wRkDXkcPVRg00jpabRjlf6dXHbVfLVU9thqbUwblUVNPDUKDnsHUFuSkDBwO58jXbx9XGS9mVMU40L929OKWWD42GKC3lsTx1NGzrHDIQCSIieC8hgFSPHEeMa2w6vIn7W4Dxx5RNDvDcWzLIbCNs2+5W+lEZilVZIhkSuRPNGshQs4Z1YLjKrkjKgjdHLjybt0J0yW1F/c3rRWXKhmqLXtC02CcPFDR3yGJ3VYe3ONUkXpPmUtxkfDBTxC+dPSj2dg3ISKKK9XKkeqg3JdEjWT4ZzHWvEwb/AEh9gYLhuLcVBHuB/AZvWl2B0tlVtjXzcBgo6yOprqyp4rBI1UKkkMCFXBbvxCvjvkZPYYwZ6qXAWjyaTtP0xvDXKD4qzxzxijk+DqqoyPRVA6YkSUqih+CoqMqHgCXJcjiVIarLon29tmS3X1rjPVTWywUoqA1+jkVVqOAjjqCkp90ju0kQMUYZ06wHgE6ptsnA97bNT6Q2asrZL3TbKvlfydWqeFfWTpxaWljihRCsTiTMctSQVBl9h78Qt/FEI7ncNz3vb0O7NwS2PaVLeaVnoaqSaTrQRxSTTQzwwCTmxLSSIsh5SE85EVsAGJXwTgG7JjpNz3CKhudupblTXqesjj3BLa0pRPLHDARCapgBxMihDGEjZPbxYdQLoX8C0+wy72vdyv8ADRV0MkYnYRVCSqG9ycuu2cqOfM0ysysGbkgPIjA0O6GNWDtqTbjqqZaake91FxEAkt17o5aiEUb9Dk9KlO6GIqMR+4p2B9rkADRJ+QfkCLbTbyq33TdaHaNP6j2rlE3xd0iVkpZp53aSOR58SzL1JChlV0APBuQGRpmuDqMnTAaaEX1N9PN0Vkluq6fbe27darjSiuSj2xVJPDTRAcgaiTJJIVWcdyMByvg6OMo06vbyC02FLb6Z7M21dBVz3afcFFHAjustu6iueP8AnTSxo4enVeeYy5LnpuW4gjS5ZNVUGoJbjbVWGSKsrXNzs3qH8KKitttaL/HTywQuixiorJpcvKWjCxxU/LKcG+7yBMTI9jO9kejt69Y9xBbDafqGx1PNYK1+pLRQrGoV35Oeo55YYqO45HtgaTm6vH069rdjceCeTjYC3Xau2bNcrjtyOWtul9iWaF7sZujSQzq4PBI/L5iVgCT7pJVBwF1rxzc4apKvgZ5KpOK3DW0Ft1gjKVEPxNYrRsKTlx6nu7iQ55BcBvu+TgeDnQSZa2NMs+yL1fUSaVxScmIME0bxsgA7Hx2BBJH5aXQwb7VZbhaKdYo4/YCMkN94kee3fUogTmkrICOvTvEce1zkZHz7HtqUQgExM6zAfaBgyurBT5zn9dRkC/1vzIeWSRmzx5Te4gfh+ehIfpbkrDjzhUEd+ChSTjGT+upv3IBeLchmRXI8Dz+/8dQh8q6JZU5qYyeIzxGNEimCvhWz3AIP5aKwSQ0TpgsOIP4jQMJE1JDH1FDlAD55PgH89LkrYSO77Rxmg6kTwuYyDgOpLH8vnnQIt8Ga7hiaOJzwIDn/AHvuwfJP5H8fw04WzJ77Sz0/VlaVuKZJeExsO5yAf39/OmLwKfkXKex198DNTq80YDs8gVOKhVLP4OeyjOnJ6QaZVqtu3KlpUqjSuaeVuMVQ0ZEchIzlSwHbHk+Pl50VoqmfLZyt1x5pDFxGYX6xIUcuxJ4nPzz276F0wkMNXt/3NBRmjvta7hDLQxzyJFxbPJX4jnyBweQGOw/PQXuFQEgq6OjWohq7bPPP91XSUIY+/niQDnz5/Hxo2n2JQXFhnpLgaeaMUmYzJEJVA7ZBAyT5Kn5g549gdBqKpgmvgNBMkxili5uy8kJVCVPuA+ec98diAfz0a3Iy3UXuWaHnyX3NyLLgcm+eRjv/AO/46qiWVae+y0+Y5IhUZwC59xA/DyNHpZR9+Miq6RI2p0zG5bBkOSp/DscY/XU3RDmmsq1kiiBBk+CJfn+PcaBzovSHKfZdZUP0yWIKZY8mbB/Dt2Os8s6RaiMFD6VzSMpjSRT2HGR8Hv8AgCBn9NYp9Ww9BuPp76Z0u1kp6qaiT6zJ6nVRQXjHjCsfB/MfNj38Y5OXNKbpvYYkkPlVaK3dk61VRT0sFLEBFFCiM3L249zMckeWIPbsAOw1m4LD9v2VTrRhQAQAFVcDHk5Ynx/cdTdoNhm3bYpoBGJVD8QAQMle3z/PTFBsGxlimjp6VYUUBU8EdiR8u2cDWiOKyEM1eSDk9zrRHCXZVerVf6Xf89PjhsllSouyID7gD+unLEUBq295Bw2f1OtKhQAu1t5Zs+4Y/XTFSKoAVl0Lk9z+zRakiAie4AKWY4/XS/UQSQGuF2FLAZplZIfLNjtj8zoHkRdFBy12tc9RSExyMeFOGwWlY+AE8kaS8yWzL0gW12K6wh47ilRWuMs9NGxhK4Hcntk4+Y1lyZ9tmWoux2tV+utprqRanbfSpnjEjNHEem6dsHkO+DnyATrkzytseP129R9s262RzmguVFIcKq1lLJweXyUBHkn+r+fy1IzbBMwvtHc/UStSBrbUX6tdxDT2WmQmCh5DtNPxP2j/AO9bLDiccQCdbIaq5oFqzRNhfRmhMUk4rqaSkrlaCqEkwQOcsCmfIQkYIUjOMe7vq6yTInGOwx1Fqtex2mslDe4LnV087mKAzCmjoQFJDtFGpHFQQGcYPHBKt41NCXLB1WZD6k7qu8Zkp6u0P145i1LdYrgyq06REgK6qMEElh0/vB1H6DUU7ZBYtP8ANKm3dLV7srakUQhkgqLkkK0n2pUMi0xJKhcj3PhmBJz37g25yaji7k2jyU7lZtubhtbS2e8VFvSoL3StqKaeRF6Bk7GolcBWAyrEn3E4GBnVxnnhLS1b4Bel9zItzUtlr7hVSbXkuNxoYo+c1WKRlp0bB9oLtyCE+7kwB7kKO2uzjjOKXrUmZ5NPeJUsE1r6PVuUlKtHRrw+DNY6VFYzcjyUhSFVeOM+AWQ4bOmyxtqwdV7Fq9Xuvs0BltlM22bbX0xphDGHX41e/N5Fk58/OMgjv20uMIy2ftUy22lsI0k8tQHllSaaod+cksj5Ldsd+2c5+efy1sXgA4iL00kT9FY+Jzydcgn9SNQJItU91qA0ixukKvE6MeKISDnIJC/PPgee34arSEQgBlYqxDZ7nOSfy/X/AB1KKs3j1kppaP6EfpDTzxvFPDu3ckckcgwysDTgg/mNbY+6jPLlmv8A8nvDLUfR09XI4iwc36x+F5DAE5PJeSllwDlQwJ1wPx3/AMT6r+4/p/6hpV9apst/kVbrVkmI1FLTqjVMjDm2C3GM8jlWXt2x5OvBRVPdnSTVCfu2eBbFTGvekmoqpEesdIZunTxHGTI6IERmwVJ74IbHg66OJNtKO5bewo2aybBulJGIrlRVNVAOamprYY5OCkeHdlJHFVPu+QYY7a6a9WuNgdiLdtvttPG3ws9NU1FVxRVE8cqkgk9hy5A5K4JzkN27adGTrUVyZ1dLIZ6doJxJRiWQSCmmV+TTceJYRKO3d2XscHHLWyGWuBbjYlV9vksPQrGqHZJJ5YRUdNljWRVU8OZ7SOVcM2B7Q657tjXQjLWthD9ljftj1JEdG1PWQfXbwlBT089HGxeIhg5eVSDyUlShIbv8wBgscCKTND2lHVb5EM1LtukomZqSmjqK2tHwKFEwXqFdw/BeKuIl7O0rB2HJRqUkUdX6OXca1d0rrmlumP8A3tF0mtLPbaGUhQkolUM8UhwVUiJQFVlTKx5C3sEVE28m1b2lFV11ZHYaerFFDc9sxJXmMs4ZaaP7MdRmdV4SMxRRGoUNhQabbW5B4sO8Q09zlq7DFBXW26U4ujX6rljnVo4TS007SJEyrwcRfarhgJmIVQ2dC7XDCs8+bgv9bHS7hiqKaottDU3WYxw2adjbhXw8F4CUs3URVVm9p5AlHBOcDRFLgS/ISqvXSopks7W2FxXQU0MdfcZ8LLVzRurZPHPIYBXL+7LE/wBEZnpILUz7t/1XsVyuNLNuyjWrqGkq45ZqyGSeip6eQxvCgjjbqlUkExZe4KyY4k4KjLE3wRTrk73JcIb7Q7ao7lfbRX7bopZKakMFCiVQizFIqVUcfvFKiksq8nZSAijkp43GlbXLBfbwE9ueq22LDbBSy7bjiUt8NUxUPVT4iAxhDLyeQspGP9CcDiQnPAOqlFt8hJ0V4fWfbU1z4VlkqLVC6tItba6g9eB+CjHTUoJIWdIiULArlsE4XEWJtE19hL3j6l2TcFrpnk29RVVetzFXNHNAOlJElN08dVcOzySM0ki9h7UI/pZfjiosVKTaEbbtZuW7R1Fms9VXLQ1ckTVkcDyJT55e2SXh2XByeX5fs0yor2mt0DbapMYqKCoFyrdvO8ct8g5UsZLELUnK8WQ/MNH379/HjS5Lv2CT7G1elmwrfYNyVlxMprrvGwDM8gkjVGGRwbHkD+l5OCBjxrPKd7DEu5vFno+nOCAen3yskrHPz89//ftpQwPUzwlYopqfqIpJMnIk55dvB7Y1VohUrRDNXSxGBTBzYA8y4Y/LOdXdEqwYLHRXCcxxU7wPgEBAP25A/wCjVW2XRVlsyUrEe6Tt2B8fl4/w/LVlFWe13KKIERq6MMjioydWDQOlt9cSB8NID8sL51dolEK0Fa0gUwTcckcijAf/AI/y1LRbKzUteATHRTj8ypH/AE6C0VRw1LdnbPQlUH8ZF/xJ1WpeQkiGWyXiVzgL+GDULkH89DriXRWn25uV8qrRr8gPiUGSf+nRLJAlClvfae6bNTRsZqKeebK/DfEAumFz7mYKmP0Y5z2z31fqYwdJkN1od2yCqhjsUXuyokSohjKr47e/uO378/hpingX/MU1PwKqWHcbVAEdirp5w/FJKOJJ++O4Dpnv+38dO9TC+Jr9Qal3RXrKWvo6dzNRXGj/ANzMU1DIvDPfGcEeO+NMWh8SX6g35RHcd5S3CSP6yrg7QxCFAtMIfaBgZCouTj+k2SfmdG4N9iWkd0e7KamqYpBTU9yVGRlp6mUpDIR8nRGU4PjsRnOgeNl6kHX9UqOWop6qbZlijkiMmRRST08bK575QORkAkKSTjOcHGq9LZpNl677BKj9UNpzUsq3HZzT1EkmVYXFmYIQoKrK+WBwvbIIz5zoZYXypBeovB9m3xteugqTFtejSWX7SNTcaorHLjBLKWAJzjDgd++dC4NLeTJqT7BGguW06+O4LJtm4QzscUyRV6TxY4qOOWiHAjBIK/iB576XJtbplqvABOwFrqlpIUnoYmb2wuOZj/IkkMR+DEedA+o0g6LGvbPpDNNgyVJ4Ad3DccY+WO+s0ur8IYoGobb9KrfLFyqaaON1ALFgxY/nnP8A0aySzSfcNRHG2emlFCgEAjJXuWU98f46zSnJh6Uh0s+x4bc5mx9pxIVixIXI8jPg/nrO7ZAtBt5pZAs0vHA+/wAeTN+7S62oqw3SUKU1PHBGzsikt7j8z/7NVoKsvRFY0wMAD5a1Rxke58epRc+4DWuONlFKougjGOYxrXHEiAipv4UnDflrQsSRdgmp3Ecfe/v03SiwbNfGlJGc/lnVcEashlnmw5MTccfeP3R+ehckiJAehhuN9qnggjDSL/uaDJI/E/hpMp9wqQLuNluVLcHp5DE00bYeNTkj8v11llmCphe0WBqmVYamojpFeQHqSoSxUDJAHzOfA+essswdbA68bZbcTQU9HTrdoVfl01YAjB7GVR90fkT21mnnpEqzWfTD09+AqqevZqW43JYxGgZRwo05d1jX5t38+R+QGNZ45pZXRUqSNUufo3SWaGqullp4Zr1LKWhSqVwrszANk9yvYk4zg41044Et7M2tkLbdp4KWKproWu1ygpW4mKNTTRSYHLiCCVU8FP5+cEjOmPHF8orUecd27YqPUHcFRU2WCqghog0MtTGvWaeZjlYIhy4gZ/3QAnPk9iuszUVwPTZoe1LHF6b2Vqmqo6e2VTxhquuo2M4XLZIYr4Bx72GeWT2HbTIEbF7dO9Lff69bJPGlFS0cqVtRTU1JmKqIVj0WJz7CH5Hj5YDLZxgtSKoQ9z+pPTFTa5bcXqaZBMK6bmiiHsqU0UfHJ4q6ffORk8uWDoJu0WluCdw0lnvFsNYyp9fSGF0ZTxhgVG7tGxb7NQSoYke7P4LpSLZmW+t5PuGGlprjR0stPRO8JtJaRsSFZFSRQvubuVbkvtIXwRrTgx6Z7fuBNtiBuWyXalrbfab05pkrIEnpYpHaGNzISI+eRwUKyMAD4Oc8TrpYmlFzx/H7ciGt6ZS3tBZ7DaoqajgrqC9TKoqKcSgRmIYI6q/Nic4H5ZPYY0zp5Smrlui50lS5E2iuPws5LxJVr02ULIe3JlwCT3zj8NbGrEJstVl0rLoxnr6qaocAKCzZ7D5KPCgYHYY1VLhINfEGz1AabhybgO5BPLTEiJEAnYcuJyinALAZ/IfP8Plq9PcsuWyGaoqMIyDOAzSuEVR37lvkBjOdQFli4XOtjIqVzTwxsoV4kARH4YABx54rnH4knVKNlambf6ryGb6C/ozIzF2fdO42LMckk/D9zrUuBL5N1/k2q2kofQn1VarmSESX+yRRl5OGZGWcKAfxJOuD+NpPpN/KH9P/AFFRvN/qKmBKiDpr9X0+EcohqGdcjj9xe3eQEspJXB7a8FUk67HRQqXp4WskKVJrKemqEEXKFkcSnHHhLG7KJMgKeLEjGe3cjWnG+5HueZ97JeIPVWrtNLt9JjD0ZIKyoplo1SZVDtF0wxQYPM9jkj3Y7nXpMeOMsCnftPsIbeqq2DVJSVu/pBKm3KCpFtljaZIGpmnkTpsDykcK/fg5wCB90YBOdJlaWm9gkCEjSxI1TPDerNTzVLfCdOJkKJ2EfMKWBycjOe3fzgZJKns7GXY2bKs9PuSkWKruP1rZq+BooqSvpFlqKVXLrJIUBXqcsqEBYcS3L5cdbsTVfEVKLdsVd4elj2+hoIbYrKtJC8BgpOUjMBNIzzYYA8c4BJYlsjHyGuipeRWn4HWx9xtZrbHbanDTxHqUckNAJammmaVXBUN3YexuxAKsfaSfFshT3NuSsnkpb98XVtd4mArEqg8FJdVBZCZHRxyZkXpSMMPgrjGBofmTcDw3ayW6srKGwVM1o2zc6qOpp5K3ogUzAZihlqVJki6bdTsAewRvPu1TVoie+4S2rfqf6zuFqt1HYKqolhqTIbtemFLUOssUqPBUMQ7T8/f0wQkoGc8k0FKrdl/It0u8bTTCWl9Vd0WvcNpmrRfH2vtSFaqoqKzpCIdSojHCFAMMyrJ7m5ZPnROMpL2FpfllWlz9gbctnbW35ao6rbu1odhWuSdRSV12uL1lVVPybMT5cLEuIz2wQOWWfwDFJ4/edkrVxsc0vp3Fti6SSUm3rZXdKsaEm4sZoaNnTp/asGUCPlKrjlhQye1iM6F5NSDUB4tWzPSrf+003Tfd1Ue069opKStoaLjTpFVQhsdCmJZ5EeIRN7SS2W7BmI0vVNP2VZHp/wCR5xvVPS014qKeKuMttSYrHXpAcyRhgA4iYg+PdxYqfJ/LW1W90Z73HWq336N7JkjrrLabxuu8UKNFS099hSKjll6rutXPxYl8KwXpFQO3y1jjg6nLtlkkvhz8jRLJig/YVv4mWbp35uf1UuEMt3rI3jiQdKnjCwU8eEwzKg7cmxk/Nj2/ADpRxwxLTDgyuUpu5D76eUD2ekSnqa2sio6huStTNH8PjBb7Yj3FixIAz2yMjScjsuO3IxVdjtVRfqCtguHw1wpZOSVqnqGbj91HXkpYEZ7juo8EjtpWqlpDruaNbdz1MVbTMlPS1MrxFPZG3PPY55FMsMds4/PwO6mMRtO1rlS1FvgkKpSVDyBTmXumWGMqB3J799LlYSHb4SKd2X3MWXOWA8ecZzpLkXSBs9LAgeQu2QCpVk7YHgfp2OopWyAWpTiGSJ4yjOGwYipUk5znGnlld4mlgYu6HB8MPd27DU3Ko5WqqabjEkh6Y/of+41dAn6aufqclgUPkHAJOP01KKsrwySyO5z3ZvvHPz8/9A1VFn2ogdcBxg4BxjxpUi0UniHEZH5+O2gouyNi6oSDyz+Xn9h0BCL60kpySA5HLOBGMZ/POgvcsBXy7zR0zhoyjE5Csxw3nAI8HQNtom4iG4tJd+LVFNSVariFnqZRzyuQqgee3tHy8Z7DWWabDR96tHSPR1MApDIh4tWitRct/U4KrEccnlnt3HnGs9UXsK+9fUOOyLD2obhVU7SLxVWkePwQUzwBHdhnuvYa6GDBr3YE5I5sG9rZU0EOI4K/4iONK2NQEnRFAyZCQwIJxgL2BXT5QlAWmgveoLJdUVp7GtZLJEZmrJokeOZF+YyhJxlQWBwSfGgU5xfvP9S6ixUgte3q2X/Ntn23pRsw4COOZ5fb2UvxjCHJBzh/OOOnvqZribF6F4Ca+mey6+kUHbLRVbJ9pwV0AbPYRsJe/wCpTH5Z0H53Kv8AkX6a8HyL0JsslRGIba9OgALLUSTOxbHcch2/Tt+3SZdfl8/sTQhrsnotbo1DMrwP3I6crZ8ePGNY5dXlff7BKI22/wBM6amHFZJCAcgcuQH7xpPr5GFSQ1WvYsKFGHux57Y/6dEpt8kGyh2qnbIUD8x201Wyw1FY6emU4wzfiRo9Nks5cKjd/l89TQC2RNVxp8/3/PU9JlEMl2SMY5D9p1ohhZClPfeJOCDrZHFQLZQnv7fMjGtKgkQG1F2Mue5Oj2CKXXacnzoXItIhmttbUqvw0TylvugL2P499LlNchFCns9SjPVTuQkZ4si+c5xjHntrLLMGlZpNHSifbvWqqeGOlp+xAk5GYgZOc/s7aTrvcKhPi3FBURVJtEQjknch5IgVI74ZcDGe/wA/lrNPLXASiiOntMyU8tQzhfBbkcsM/L9n46ySl5DJLPt+57mqDCiPFS9n5OhBkXJBMZyAfn89ZZz8ENDsNqsNqgjgo1qog/2bx9+q7jseQwMqcfdPt7fPSlpm92DY8VW6bftyOOlsapNWsRJFRKojiyvd+bnAcgZHFcAfjnXWhjilcTNvLkz+8epu6LveHMdYIqosI4kaBxBDlfDFyoGAcnGPP7dPeSVk0KgPXXObfnwr2qSqFvo4JWr6iiDxmQ4If38wrwnGe4BOcZOq1t8FqOkArf7UljRknpo5qgG3SUbSdKdUPuVokweXHJJAHknBxnQaVyEKd/u99e409lqr89Nb0Y1MNFDOrTdRiFDiMZUsAPzJ4kduWpb90tJFavpKmOZZWljkq1Uv8XV8xXADCjAwAG+ZBGMZ1Vdy9hfrN327bMDhLHVyzSStIa2tTJ4g56Uz54s2fcoRR+LHtnTFC1yA3RnFTuX+dlfVz0zx2xVgMYpDnFRGx97MWf3MSclPu9uRxjucseiOxV2w5t0z0cTyw9OOUMOrMjcGYKCOJkPcnyDjCkH5+Nc2cm3pG0j56teoe1ajY09oipIbvfLjSJ162lJVqOZXaTiOXPkvLIK5XPI+DjW/oMWTWpS90TkkqaR593Xuas3Ndqi53OperqpgqNLLxJwFCgKFACgAYAA8a9FCCilGK2Mrdu2CZZUTu/A/jj/o06r4BKz1KP8A0Sv4YJ/16JRJZ2Yo5WUNUIgPYmR/H939+r44QV7hy+VtEXggPTlpIIgIDTIImlPzZhkhVJ5d+58Y86XFNtsjkuBdlrGDAxZQg5GPHn8/PgaakhbbI5I6usZ5JS7mRi7NI2SzfMn89HqSBo9G+qQ4/QS9Fh8xujcQ/wDvfRoE1f6ClNHU/Rl9XhKEaNb/AGNirkAN7ajt3B8/h2z+I8687+Pf+J9Ua+l/qr6/saXt71KMFc8NFUTzRvG7l6iBisRwAoRguHViAOJPYsDkY14qGqKu9vudOkxutu66bcQqrfVRWoiFDCgQMidwVw/Mqw7e1lIK4YEdtNU3e6AcaM93F6BJfqaS57XZrHN0+mbXUTsyoCCphz7gQyDHfAIbBJ10MPUOPPAprsY3vuwmzQw2irjntl0pq6V6qtjUS0rUsqoiShlIdsPAMIAVPMsDntrsxcJxtCt7Jd319ftXdbfDVZuFBU00FQtRabuUVVU5MR5mRGHNc8GGfd8sakEuaDvwAqP1BZdwwQS3lIbnURJU1AuFOjMRG/MQwvGAoR2USce3dXByCBrVGD0aktgdSurH3fHqTU7asNLRyYprjVQR/CvSsaqa5qMssqSAlO79uSkAdx3HtD4u+SN1uft0b5rNx2awbjp6m2XmGumq1E31ciyzVHUjapE47lZDzRQy8SM+1m4gi5Np0wE7GXcS7dvW3VqqWemp4pameYPuGVJKiJ0/8Hip4lw0SOoVWmxyJUAgnyNsOgDWeiO1K9I5rOPj2aJJGao5+3h14wMeCsrRYBZlKuvfsw0Mm6DUUfNlbKtTVtNT/BbYts1bmsjhrKRzJlURleAo5ZcKs3LDDA5fPAKm29mW0j9vix0+4du19JuazxWK6bfqHVJbTCrQESqxjDceTYJBLdwjcQ2eWdNhLRsnQuUbMDslTWbauVNdII8dCRBJLAqTo5BDcPmCDx8HH7NPkk0ITaZvWwvUHb67q21NdpbBb+r145ai1Ur1UVUksaxxpPC4domVlRxGQ3JnXuoDZw5FKKcoI1xae0mFfUHaXpR6H+nctr3tW/zp3DA3+YW2jKQ3DwXSB5UHMRhi5aRx91lXBwo1nwLqs+VTj7K+wU54oR0rdnl/dF6O/WI2j6eptqyTYQVU0s1ZKCG95NS2FxkgdlyB2B7nPejGOH3pWznO5u0hKp9tLHK6T1EcUisysHB8gkHHbv4/LRuVqyqL9PZ3R+MaJKAcdsEH95/D8dLlNUFTNAj2UkNto0NmmqJmCEV0NSpglUk5IUdzjkgPfsQQc9tIc0wmhktFloKujp5qyuSkli4xlKVQFQtnuEzkAdsjsBnx20lsYh72hSrRSPJFJ1YAzsY2T3d8HkDn8WIwPw1Cx+sgZuEf3gcAcjj5/wB2qos0W17oKPwlhR4icA5Pt7Y89+/bzpfp+C7CdduOguNC9LAJKdC5yx7n9cDPbzjJGfONCoNBAaopWgcdKoiqxxDF0HYfh+3GmpbEIXkZwSUOR2GB3/M6IhA8bKQCjoG7gMD3741Ytn4gKcH734/t1AS1Da5jHT1UaRlE4CRB7mYliCcfLPHtn8NWwkd1lL0KiULkoDlc4yR8s/LxpLRYEqaYk9we4wM9zoaKbOoY1MShn4FB7mYdv0GNIkEiKo6RjcKVBDAceef3nSWEJl6qIVJ5v02Clk5h8M3jAK5Pzz4x5zjQNlp0IdddKeR0BlccGEoHNVyVIOAT47E9847/AJaB8EsRbfHfLdPdJKq6QMaiSQM0z9YEFsrII8jgyqoXGSR+g1qm8UqcUKTl3Cdv2Ql8hmlesoLir5EjrFl4zjPtBYAHuOw/HWd5lDgurCVH6cQtBAYiWmCBZzEFjUdz7cKxyOwOTg5yDrPLq2+PuFpGS0bNm6qsZ6kuPDNO2B4/1eNIn1Umti9IzWbYPQUgYVWkDt1ByDNjGcaz+tJsuhsodmQJ/QhYHzxjC5/dq7fksNU+3FizhMKe5UZwdXuymEIbIgwOmD+Z0TTAsIQ2qOMZ4AfPRKJLL9LTRxnuP360xgSy2aiOLsSNaYwsuylVXVEBx3/brSsZYuXK+HmcH+/TlBdwXsBpryTn3Z/LRqCBKT3ck9vOmKkWQSXF+5OQNXqRSRUmuJaJiuSw7nJ8fnqa6CqilS3+CUKHbMjP01QH5/6tTXZFuONuoInpjJNA8vTBZ15d8fLtrNKW4Y67Ep57lD1paYw0kjcYpEYDiPzH5frpDl2Lpl5LDbqSrlpaeRDT5aSprS5Yr8iNZ5PcJGWeoF2guNwpHpJJ/goiYaOmjXph8nuSvjPbyfloG74CBVj3xdaLcNFS2eiopZqaRBUGRwvSQ593Ed2xjv8ALSpQpWy1IN1toprrfKeqqGNcaNm6caSYpzIfkwX75Hy+X641ik3wGapZVo5NrZEq0k0bZeeVXbhgjsAPljI/adAoJr4lNlujjmtdskNREaSOSRVRlKyvIcZzyI5ccHsBnGnwjp3FSZXeurbNFT9qKa3KXlkpQn+eKWDcF5EESryPjsRknXThvETZkkpnqUWRKo1tXXyPJV2ZzJLI754CMuD904HtJ+Y/DOl15GGT1F4qdz1E11u1O0qWtpLfYonjcKXhyZ2Up3LSSLwLr4EXHsD32JvFCMOG1b/wLrU3JlDdu77r6iW1by1NVbatFtilioYduqJWqKqNTzlWUe8xtIeKovtwGJPYaalGDjjfLq/git3bBV4ka3bGFTuxWS8x0xE71kJbqSmI90kyOmwYr3QeR576VFXl/wBrzt8iNrR7R3VXS3W70+a8xXaorK+OnSOQmoknnVeADsyNgRK0px388uwI76r0nKbS8haqjbM7vu6rxfK2GnlqfgIBFye324nmiKAgDSHJ78mJ7BfOM61qMMcXKKvtb7/QU3Jumyht2509NU10U9b8LQAFGncNKWIUll5AZIBwM98aVmxOVKt32LjJX8Cfcfqf8Zamt9qkHwksqvMahm6kgXB4hR8gcnPfznQ4uhUZapp/QkstqkJbXWhnll+KqQiHMmYu4znJ+XuY9vHbPc+NdGOGSSoVqXcXK25c6t2hUxwKT0lcAsB8i2PJ1ujCl8RNkZkWanYyzv1gRxXgCpGO+T5B/ZoqJZEAAueXcfLVF2fi6h/aSfwJ1CWTUiq5ywzn+/QvwSwtSUy1JygKQL2Loe7kfn8h/joW9JOSULKsIEj5PzJbUfNko3T1a/8AyGvRvvn/AG1bj/8AwfWhcIBjf9FC/ttr6J/qvcFNQvT3Tt0M9NKEdVPxAJ7gg4BPbHfXL/EsSzYHBvujR0zrKmWdr7xqKqrkYVtIadCEgWoqoVbIxwYcAAvII2QPwHf5a8dPAo8HUjJhefctOvQuUkFSZ+uk08wWR4Kl0HYM6LxdT7SD5I76yOD3CG2375p6aySJQ1tvi6dPEalHrMMshORzSSPsAQW85+R+WXRi1t2BaTE31VuO5r4XpbrC8duoUjMdU8cbLIrsylg+B7cqrFe3E4Pk4118FRQmS3M22lcdtU9PLTbhe1x0bFwMUQSrlLDHJJFHgHwMZAB/HGtbU2vYBW3Ibu20dqVNNbZKGyX+rrAivFWyI0aIucqrZHvYdsYOAe47nGkfmMkVpbC0R8Aym2FQ0OLilW7xEmNIqqR4JIWIOFU4RoypJIK58HIIyC9ZWDSQCq7/ACelm6qeoobLXVcUdIkdwoatljjmfIPtkj7uhP8ASXBPbuCDroY0px3Yhyp7Gq7e3Ftz1d25tiGvrYLfuuG1vRtS+2lMLRTcIJ5p5GCsCGIC5VmLMR41WSEo8bhRmu452v0s9Ra2/wAVwD0W6IY53gcQTLNTzQupMzKAQrEiVjknPI5/PWJzbHKUPIVr/RKquL7Z23VUVHW1DUk9SgUBAlNGpxU9WP7QxvJKiBSDmRlwTxOKqTTdEeSK7j16J2bb1gqN136yrb7Ls6iCWKnuEFTKsV2ljPCaQdVuDQxykwRv5c8yMAavNgyPSluwI5o7mQervqf9Guhmqrh9VTb43FVGMtU2iSRJGDoDl6jAQkALlcFiTggEa0Yen6jZSdIXPLB8Lc8o33fF43NXyzWe2wbXp2SWBkpJZCzRuF5I7uSzfd7HAPc9z8uktGNb7mZ3IqUezzkVszVNXXtIGkd0JHMnJORnkc+c/joXlvZF6RhoLBc6ouVmCxl0R5PilXse+CT5GFPnt8jnWVzSY2mEaT0wrFr1ughdXM5aDNTC0ZkHckh/aFIBIDcQRjAORoX1Fqi9Hcb5Dbdz2ZKyu27V01zLmJFt1vcRyP7TyLiQA9zngFPnGdZnNp7MaknyV57ZHQPUUskdfT20uI/jLlaKlYooz90jiS4yxC8QCMkdsd9WpXwwGc1tqis9ynpIXialR16LQNI3FOIKjLAMCB2KkZByNFqsserBbJhBE7GMo3yWQMT+ZHnyDokyGgWiMqiFlycDuNGmiDDTNg9/x+fz1ZC7E/LyoP4fkNW2QsxvxAYZDfPOqLTJ1xxJ9hOPusM41Aj5xNS0UY6S98KXwvc/mfGoDRxdaT4KslhJVghI6iHIb59j+uoAWtv1Cq0qSO/RYJ1oYnKmdFJPAdjniTzAwfunRFDHedsiSyR3SGsoi6whxSCVeusXbDsPuyOMnKoS44k8cZxJR7kvsI7Q9WVlDLnHYH56zy5LB7SdN2RsAj8yDpDCKzq78iQAOxIU9uP4+NZ5BLghutHBcaNlpYGgl6SjlHKV448N2X59/wB+skptFiLe9vXGkukhjpql4Jz7FMxkiIK+7Jby2fGR20qWcGgtQbYEtEsLUU06sqsPjUE2GHz7+cAkDSHmbexZbtGwGWcmSICKVsvwjUHOT3Ax2/6NXrbRTHmg2KkKngF9q4HNcY0pxsoIwbWjjHERAY+ffVaA7RehsUcQB4Afs0SgWy9Fbo4x90d/y05QBs6eGJBjAGnLGyWV5amKAeRp6xahYOqL2qEgef11pXTlA+TcBDdj/frRHEkQqz37mD376fGKQxIGVd2Zh5P5EHR7B0BqqeSUk5OluSRKOqaleYAu4CZwfcO2g9RFUXDTwoWKkOgPkfPQ+oXQRtUENTwjdlhR+zGUBgo/Eg6W8lhV4FqsrbbU1k9FFFJM8WTJIy4BHyyM/P8ADQeoiUCa+3GLpVSQpCMho1VcEn5ft0SkSjQdq7dudwtj3Cohq0qc+2GQ5EkfzJGfH4aROe4xIf6VYYLRT2+rkaGlVeK0calVLkdiTnudIU7LoUt5fEmy1VJbYVgnMgllmlP2UYUdifxOPx/A50S+JTR56qL1V1rVMFtr2rZoZelU1sSswiY+OAIGc/u/drZoSVCOTSPSj0iuFUVlrqj4eGtBWfEmJ589xyf5DGDgfidYsuVPZIbFNGw7T23R7bmpRHSo8lESMDiYwmCOKr5P451k0+C7sc4L7RW+CesrXjaQHlGCCI8fLkD37nA01QsHtQnp6rzXKuraarphb6WOdunUy57x47PxAJC57Y8+NaFBR3AZxU1v8945EpBWRwxQr8DNSlVM8gyGyxJIQHB8DI/32tCVizKt3bvp9vTXmostDFKlspZqg11NIrUtO8SFnd2QksxdW4oDk4y5AwNWseqSXloNvazPrulJtr0/itNKKis3A1t+xqHlRhLM0RY98+0GZ2woAzkEnOrbUsrctk39gntGkJdLveg2hZJbJQ0k9yufwscKQIJI2gKBQpn5D2AZ7oO+QfOmvC5SeTI6XkHXSqIH3dcqbcl5t1HAtU/UquoYqpOSiBADIWVMnizKij8AW0eJaVKfhfuDLd6V3BG4blRR1lSlZFxSUf8Agq1h4IMEgtxyCFPy8jQwi+UVJoz26XGnr0+NiQxvnEcQJAki7AgkeMkFgddOEHj9hmdu9yG43y2tbYYKYSIA3uTHHgMH2nyDk4z+mrhikptyI2qpC9OZKt5ZmQny7dvmx/ID8NalttYBONsXCSaCH4ciaQAiMeeP9Y/gMkDUeSKTdk0t7liHZl0lhpWWnLfFS9OEAglj3JOPkMAnJ0p54JvfgLS12JH2lVClrJ3DcafmrngexDY49x5Pn8hj8RqesrXxJodNkctjDVCwxpI3TjDOTjGScanqUm2ytPYoT0BigkkCMFBKEsO6/l+umqSboDSy3S2iesjk+GAeRI+ZQH3fh/idA5xT3CIKhJ6dDFkqiZBLjGMeQPxOiXO5TK6xzKuM+PIz31G0RI9G+qylfoK+jAPkbp3Fn/8AZ9OjwgHyNX0Xgf8AYi+reJxSn+dG3gJ2cIIyRUANyPYdyO+ud+If0fqh+D+oi1JuumtKvyordco5EWNE+HUqO4IYEse5GB2ySSSe+vJPTLbUdNbHVgtl6vDS/wA3K+ksAWN4Xp6irakV3jb/AEYKyFeRBA7qB2wToW4cNhq+wLvVfcpo6uBZLRU1Vo4vcKVLrT8+kZI4jyRmww5H7uT9/Py1qx4lSlLZPhi22fd8bge5VNsobpa59u1lREsq009HF05WIHujljbi0QH5ZAIB8afix6faUkwHK+UIlM8Fyrqi3R1lt+IVGDBquPjGRgk+TnH5Z1plGSjbWwKabo0u57suNv2uNy0NxoJKZ44zUT0txiljZyOMmUVlK5IyfaTn8O51m9O56JLf7jda02hBr9y3i8Vl4qKmno554KZqucMYoOEXJFDfeXqHHEADkx5E4OtsIR7MztvuIstbR9mLU9PDnCD4oYQf1Rlj+v7dbY23wJYJjobRVyt8VV0zl28GpU8fwI7+R+ec9tO1TW6QDimEqCt/m3Q1MVk3pcbPTVCOJ6ejrmWORWHHiRGRnI7HmoHjGRotc3zErSkWP+6ruiC33Skh3vdFFwWnpql2uQYyU9Pk08QYHkqoWYgKVXv3GmXLigKiBp6Oa62kvJeOvabZGkUUFVXAogOSFSMuR3PI4UeeXjV65fUvT3CG3L7TWifqUhtRZFPvnaMSk47kOWOD8vbjPftrPOEmuAotIaLJum11d5pYBQUNVU1DKscHxEX+kJwDycZDf8Y4/MazOEkr7DtS4CNvvW1o0lSrr6q210cjtVQxPHzwrfdz1OK9wAQQfmR2I0LjNcIlo+3K/rZbmKv+cMNIKmPqw1kVLAeXtGD3Le4fdIwc9z+GqUdV7WVwEoN80LIyV+67dXIZF5JxjiCgjuygqpyGBOO4ww8+NKeKfaIakEaDce3qyfqvX0tBcJEMa1dFT05bscoQWkHTHLH3FyACe3zzyjJLcYtxvtW2bluq0UFRQXWhuoETR1FL9alAuOzco3cdRSAW5jGG8djnWSWaMLTG6G+Dqm2M+3ZJPjI4epB9mXZ1YgkZ7sCwJHyxnx+41ni+CaJIbLHt6nlgjlNTbqd1VuCNVKFkIOABk5BI8Agfro/Wj5K0se6Ta1vDcPrSOJlX3RyyKCh5Y7gn+/Oij1CewPpkLwU0MzRRV9PIisFEnMKCfx7kEa1Ryp9ytBPFHGzFfiqfP5TLjH6507WgXGiblCjZaqgwSf8Adl+X7dFqXkqjpammU/8AhEJ+eRKv+vVNryWfetTyn/wmDxjHVX/XqtSXclHEppEmEclbTiRhkKJEz/jqta8gtBFLJHwPISSRNjLpj2j5fPv30p5V5BoerxdLDetr0IqZeF1hgFPUmfuskqyApMJRjwOo2PI6xU9zo3mg48g0xFhgokk5hnbge7RuuB8gQxOe3kgj9NZJZI3yEiCS20U5ys0KknJLyDkc/PzpLyKuQkVHs0OT/nMOM9/eAM/t1nlkXFhES2FA54VEJLeT1l/16yya8kL1NYYX9rywKoAAxIo/brO0n3IGaXb9MewmhxnOBIMDRRigWwrT2aljORLEufPvUf8ATrQoquQC6sFLECOvCR/+sH+vTNC8k3IZJqRR/wCEwjH/APlX/Xq/TXksoVN1pIs5qYO34yr/AK9MWK2FbBVTuijjz/ndOPy6q/69a4YaQO4FrN30mDispwP/ANcv+vWqOKJW4Eq920vf/Pab9ky/69PUEiAqXdFNJ2FZT/8A2yf69W6RCJLrTzFg9ZDGQewaZQT/AH6W5xXciRNHVwVEhRKmAH8esv8Ar0l5o1yaFFlyJ0aTppLTvMDhkeVeP6edIedeQtIQAoJYkenlgU8hHI7yK8cZPzA5dz57azyzLyTSWnt1FLEnSlpw7+0ShgCfyPftpHrLyWo/AuJBQ0kAR56Z6hVKqOrGPd+OM9v26GWdeQ1H4Hc226SKlSapr6F5JDnoLIvMg9s/kNB6q8hU/AGkpKa0Mxqlgp42bvmRckDsD5/DRxkn3KaOai7WyOqXpRQVVOrZQiZGC9vn37nTdS8lDhDuFbrSKRUoMBQFnlQcRjJGAT2z4/LVtp9yI+VNdHBQF6OqgepVxwnMiYTznH/v89LtLuWZ/LuuuzfLPJSJWwqjCKrBWXqNnuEHIYz389tNTS5YLsK+lPoFHAKS5XGrhlpiTOlvZwI4sgAK/H8gPP7NXPK3tFi6RpT7jtFBLF8NJFKsTsOmkg4zAfePY9wP2aw8cBovzU7XGkWunq6WktsSFSTIgGc8uJx8u/49vnp0FfcF7AEXWPqqGrqOnoC4d3Eyu4XyqqCf/brXGK4F7i3J6k7Stt/XrS22puAX4dIKmtiEQVhktjlljxOMnt3wfw09UuWC7Yibv39VbhoqqKouNLR0NS7U7RW6sT4ysi5YXgBjpIQcEnv27YzqtfxL02LjbmtFFbJjUVtFZ6eDqQrY4hGsUtOQAeUjdicFsgEZPkHUu3yHSSM3n3pZ7RaKMWX6uYTyvHCZHUjivtLjLFQOXDt2A+Q86e1Jt6uRSrsWqm5WyuqKiqrdwgVnBo+hBOFCRk5cs7Hv5Pft50j/APUYqQjX267XpJ+jtCWlSasZIzFFxZ3PcYJ5Z758J5JHbW5Y800lkukJcorgzuuvMEzyydeny57sJB+gOM5PbWyGOS5QlyXkAVlcj5EJU/74yAdv0zrUo+UA2q2BjSydTmShP/GB06lVAWXIru6EEww58EqeORnOMA4GqcUUmX5901srxGOpYMEw5kkQ98nwcZxjHY57jSniXgZqOF3JXpJz+IVn8g9QDH6YOheKLVUWpfEtxb1ua9zVyZHcAVA4/tGfH5aD8vDlL7F6/iFKP1MqqWWNlpLc/AHj1YVJH4nP56U+kT2thLJRZrPUiO6LGKy3W+XgSQIxwXJ+eOX92hXSuL9lst5b7Ece77LAVKWWmypyric5J+YPf/HVPp8j21MpZF4I7pfrBeCJTQ/CTghiY6kYJHyKnsfGrx4s0Nrv6AuUWcUl5s0PsLlVbuzMEY5+eqliytlqUTZvWOaKo+hJ6QyQMGibdu5GUjHg/Dkf3a6eNNQSfgRKrdGc+iv0qN++gNmvVq2jU22KgvE0M9ZBcbVT1qu8QYRkCVWxjkfGiaT2YJpB/lJ/WpsZrdtHByM7WoP4Wh0R8F2ziH+Ug9ZqdXEVTtiMO5kcLtS3gMx8k4i7n89W4xfKJbIj/KLesDdQGTahEgIfO0rd7gfOfsu+oopcIls/S/yi3rBPAsEj7UkhU5WNtpW4qD+IHSxqKKXBLshT+UL9WY8cF2gv6bQto/6nRPfko+D+UI9WFJITaAJ8kbPtvf8A9TqckJpv5RX1fqChlfacpT7pfaVuOP0+y7aqkXbI/wDKGerX4bR/shbf4OpSJbP3+UM9Ws5xtHP4/wA0Lb/B1KKOf8oT6sf1Nof2Ptv8HVkPv+UK9Wf6m0P7H23+DqEPn+UJ9WB/Q2h/Y+2/wdQh+/yhXqz/AFNof2Ptv8HUIdH+UN9WmYMRtEsAACdoW3tj/wD46oh9P8od6tly+Nolz5b+aFuyf/U6lEPzfyh/q46hW/mkyjwDtG3Y/wD3OpSLs5H8oV6sg547Qz/yPtv8HVlHX+UP9XOQb/alkeD/ADRt3b/1OqpF2yeP+Ud9ZIn5JPtZGxjK7Ut4OP8A7LQ6I+CWyw38pd63t5uO3D4PfbFB/C1NEfBLZyf5Sn1rIINdtrv5/wBq1B/C1NEfBLZ0P5S71vBz9Ybc/D/4MUH8LU0R8Et+T438pX62uctX7bY/idr0B/6rV6US2fv8pX62/wDy/bf9l6D+Fq6RLZ+/ylfrb/8AL9t/2XoP4WpSJbP3+Ur9bf8A5ftv+y9B/C1KRLZ+/wApZ62j/wDP9t/2XoP4WpSJbPx/lKvWwnJrttk/j/Neg/harSiWyYfym/roFAF12+APl/Nqh/h6mleCWyI/yl3re3m47cPfPfbFB5/+y1NKJbOv8pl64gY+stu4/wCTFD/D1NK8Etn7/KZeuP8A85bd/sxQ/wAPU0rwS2ff8pn65Ht9Zbdx/wAmaH+HqtEfBLZ8/wApj64f/OW3f7MUP8PU0R8Etn3/ACmfrl/857e/szQ/w9TRHwS2fR/KbeuY8XTb/wDZmh/h6miPgls+/wCU39dP/nXb/wDZqh/h6miPgls+f5TX1z/+dNv/ANmaH+Hq9MfBLZ8P8pn64kd7nt4/+jND/D1NMfBLZwf5S31uP/8AUNuf2XoP4WppXgls5P8AKU+th8122z/6LUH8LV0iWzhv5ST1pbzV7ZP67Vt/8LUpEtnP+Uf9ZT/+c7X/ALKW/wDhalIls/D+Uf8AWVSCKna4I/Dalv8A4WpSJbO2/lJvWpwOVZtlseM7WoP4Wq0ols+f5SP1o/8Ale2f7K2/+FqaY+CWzofyk/rUvit20P02tQfwtVoj4Jb8n7/KUetYGPjdtYzn/wCC1B/C1NEfBLZ2v8pb63LjFw24APw2vQfwtU8cHs0S2cn+Uq9bCxPx228nyf5r0H8LQ+jj/wDVfoiWzsfyl3rcDkXDbg/9GKD+Hq1iguIr9CWz5L/KW+t0w+0uG3H/AONtegP/AFWi0R8EtnC/ylHrWgwtbtoD8trUA/6rU0R8Etna/wApb63L4uG3B+m16D+FqaY+CWz6P5TD1vC8frHbvH8P5sUH8PU0R8EtnxP5S71vjOUuG3FP4jbFAP8AqtTRHwS2T/5Tv12CMv1vYOLeV/m3Q4P6/Z6miPglsg/ylnrdnP1htzxj/wCC9B4/+y1NEfBLZ038pl64tH0zctulPPE7Yocfu6er0x8EtnB/lK/W0+a/bZ/Xa9B/C1NKJbKh/lFfWAy9UvtQyYxyO0rdn9/S1NKJbJP8o76ycmbr7W5N5P8ANS35P/qtTSvBLZxUfyi/rBVKqzSbUlUdwH2lbmA/fFqJJEtkf+UO9W8Af7UcDwP5oW7t/wCp1dIo6b+US9XnUqzbTZT2IO0bcf8AqtVpRdsjH8oV6sg54bQB/wCSFt/g6Io/f5Qr1ZznjtD+yFt/g6hD9/lCvVn+rtD+x9t/g6hD9/lCvVn+rtD+x9t/g6hD9/lCvVn+rtD+x9t/g6hD9/lCvVn+rtD+x9t/g6hD9/lCvVn+rtD+x9t/g6hD9/lCvVn+rtD+x9t/g6hD9/lCvVn+rtD+yFt/g6hD9/lCvVn+rtD+yFt/g6hD9/lCvVn+rtD+x9t/g6hD9/lCvVn+rtD+x9t/g6hD9/lCvVn+rtD+x9t/g6hBD9Z/pSb79erLZbTuuotj26zyzT0dPbbTT0KI8oUOxEKLnIRfP4ahD//Z">
            <a:extLst>
              <a:ext uri="{FF2B5EF4-FFF2-40B4-BE49-F238E27FC236}">
                <a16:creationId xmlns:a16="http://schemas.microsoft.com/office/drawing/2014/main" id="{8AD5E813-B945-4517-35E8-B2C8F023E8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389" name="Picture 8" descr="http://farm4.static.flickr.com/3421/3817567510_8420e3bdd0_z.jpg?zz=1">
            <a:extLst>
              <a:ext uri="{FF2B5EF4-FFF2-40B4-BE49-F238E27FC236}">
                <a16:creationId xmlns:a16="http://schemas.microsoft.com/office/drawing/2014/main" id="{E07CCB68-3540-1D7C-44BA-A2CD84F62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85800"/>
            <a:ext cx="9158288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5">
            <a:extLst>
              <a:ext uri="{FF2B5EF4-FFF2-40B4-BE49-F238E27FC236}">
                <a16:creationId xmlns:a16="http://schemas.microsoft.com/office/drawing/2014/main" id="{7F8862C0-23F6-293D-EF68-32C63448B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Whip-poor-will</a:t>
            </a:r>
          </a:p>
        </p:txBody>
      </p:sp>
      <p:pic>
        <p:nvPicPr>
          <p:cNvPr id="7" name="wpw.mp3">
            <a:hlinkClick r:id="" action="ppaction://media"/>
            <a:extLst>
              <a:ext uri="{FF2B5EF4-FFF2-40B4-BE49-F238E27FC236}">
                <a16:creationId xmlns:a16="http://schemas.microsoft.com/office/drawing/2014/main" id="{B72FB0D5-5195-F3CF-D96F-2B50B1CEC6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lilibirds.com/gallery2/d/2402-3/golden-winged_warbler_1b.jpg">
            <a:extLst>
              <a:ext uri="{FF2B5EF4-FFF2-40B4-BE49-F238E27FC236}">
                <a16:creationId xmlns:a16="http://schemas.microsoft.com/office/drawing/2014/main" id="{2F433BE0-3D87-D1E6-3915-3522818A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667000"/>
            <a:ext cx="6705600" cy="973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>
            <a:extLst>
              <a:ext uri="{FF2B5EF4-FFF2-40B4-BE49-F238E27FC236}">
                <a16:creationId xmlns:a16="http://schemas.microsoft.com/office/drawing/2014/main" id="{79AFF00F-DBA2-50F9-56B4-316D2FC39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28600"/>
            <a:ext cx="289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Golden-winged Warbler</a:t>
            </a:r>
          </a:p>
        </p:txBody>
      </p:sp>
      <p:pic>
        <p:nvPicPr>
          <p:cNvPr id="4" name="gww.mp3">
            <a:hlinkClick r:id="" action="ppaction://media"/>
            <a:extLst>
              <a:ext uri="{FF2B5EF4-FFF2-40B4-BE49-F238E27FC236}">
                <a16:creationId xmlns:a16="http://schemas.microsoft.com/office/drawing/2014/main" id="{4214BC00-92D8-284F-4E3B-26F78ED34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arm3.static.flickr.com/2095/2490084287_06e4ac8380_z.jpg">
            <a:extLst>
              <a:ext uri="{FF2B5EF4-FFF2-40B4-BE49-F238E27FC236}">
                <a16:creationId xmlns:a16="http://schemas.microsoft.com/office/drawing/2014/main" id="{6E00506F-EEC6-ADAA-482B-5E41679DD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0279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>
            <a:extLst>
              <a:ext uri="{FF2B5EF4-FFF2-40B4-BE49-F238E27FC236}">
                <a16:creationId xmlns:a16="http://schemas.microsoft.com/office/drawing/2014/main" id="{77E9A050-D340-DCF8-976F-783DBA927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Hooded Warbler</a:t>
            </a:r>
          </a:p>
        </p:txBody>
      </p:sp>
      <p:pic>
        <p:nvPicPr>
          <p:cNvPr id="4" name="hoodedw.mp3">
            <a:hlinkClick r:id="" action="ppaction://media"/>
            <a:extLst>
              <a:ext uri="{FF2B5EF4-FFF2-40B4-BE49-F238E27FC236}">
                <a16:creationId xmlns:a16="http://schemas.microsoft.com/office/drawing/2014/main" id="{8F18EFF7-6858-24BD-8522-21A12C359F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gerritvyn.photoshelter.com/img/pixel.gif">
            <a:extLst>
              <a:ext uri="{FF2B5EF4-FFF2-40B4-BE49-F238E27FC236}">
                <a16:creationId xmlns:a16="http://schemas.microsoft.com/office/drawing/2014/main" id="{84C85B98-804D-3EF9-DD8C-0B6315CF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http://gerritvyn.photoshelter.com/img/pixel.gif">
            <a:extLst>
              <a:ext uri="{FF2B5EF4-FFF2-40B4-BE49-F238E27FC236}">
                <a16:creationId xmlns:a16="http://schemas.microsoft.com/office/drawing/2014/main" id="{ACF09BA2-9875-FF33-DE7A-7EFD2AC9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http://c.photoshelter.com/img-get/I0000WEmQmXmRWNs/s/650/Black-throated-Green-Warbler-Vyn-090502-0013.jpg">
            <a:extLst>
              <a:ext uri="{FF2B5EF4-FFF2-40B4-BE49-F238E27FC236}">
                <a16:creationId xmlns:a16="http://schemas.microsoft.com/office/drawing/2014/main" id="{E527FBF1-3C76-73D8-31E7-F1B066A1F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288" y="0"/>
            <a:ext cx="11950701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4">
            <a:extLst>
              <a:ext uri="{FF2B5EF4-FFF2-40B4-BE49-F238E27FC236}">
                <a16:creationId xmlns:a16="http://schemas.microsoft.com/office/drawing/2014/main" id="{2B9DF117-1807-4582-4D5E-831DD8306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Black-throated Green Warbler</a:t>
            </a:r>
          </a:p>
        </p:txBody>
      </p:sp>
      <p:pic>
        <p:nvPicPr>
          <p:cNvPr id="6" name="btgw.mp3">
            <a:hlinkClick r:id="" action="ppaction://media"/>
            <a:extLst>
              <a:ext uri="{FF2B5EF4-FFF2-40B4-BE49-F238E27FC236}">
                <a16:creationId xmlns:a16="http://schemas.microsoft.com/office/drawing/2014/main" id="{77CE2D1E-FB9F-A26A-3EA4-DFA571C327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EA7D7C-0AA3-CE6F-F6AF-D4D2515D5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54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Be Aware</a:t>
            </a:r>
            <a:br>
              <a:rPr lang="en-US" altLang="en-US" sz="54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en-US" altLang="en-US" sz="54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of Your  Environment!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If you look more carefully,</a:t>
            </a:r>
            <a:b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you will see more!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If you listen more carefully,</a:t>
            </a:r>
            <a:b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you will hear more!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Using Bird </a:t>
            </a:r>
            <a:r>
              <a:rPr lang="en-US" altLang="en-US" sz="4400" dirty="0">
                <a:solidFill>
                  <a:srgbClr val="0000FF"/>
                </a:solidFill>
              </a:rPr>
              <a:t>S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en-US" sz="4400" dirty="0">
                <a:solidFill>
                  <a:srgbClr val="0000FF"/>
                </a:solidFill>
              </a:rPr>
              <a:t>a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 an Example.</a:t>
            </a:r>
          </a:p>
        </p:txBody>
      </p:sp>
    </p:spTree>
    <p:extLst>
      <p:ext uri="{BB962C8B-B14F-4D97-AF65-F5344CB8AC3E}">
        <p14:creationId xmlns:p14="http://schemas.microsoft.com/office/powerpoint/2010/main" val="180104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tbirding.org/images_king_tan/WoodThrushAJH.jpg">
            <a:extLst>
              <a:ext uri="{FF2B5EF4-FFF2-40B4-BE49-F238E27FC236}">
                <a16:creationId xmlns:a16="http://schemas.microsoft.com/office/drawing/2014/main" id="{AD0FE1BF-A096-C3C9-A41C-6569F2CC3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6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941516-3502-468B-8974-53121252A5DF}"/>
              </a:ext>
            </a:extLst>
          </p:cNvPr>
          <p:cNvSpPr txBox="1"/>
          <p:nvPr/>
        </p:nvSpPr>
        <p:spPr>
          <a:xfrm>
            <a:off x="0" y="152400"/>
            <a:ext cx="2667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3"/>
                </a:solidFill>
                <a:latin typeface="Arial" charset="0"/>
              </a:rPr>
              <a:t>Wood Thrush</a:t>
            </a:r>
          </a:p>
        </p:txBody>
      </p:sp>
      <p:pic>
        <p:nvPicPr>
          <p:cNvPr id="4" name="woodthrush.mp3">
            <a:hlinkClick r:id="" action="ppaction://media"/>
            <a:extLst>
              <a:ext uri="{FF2B5EF4-FFF2-40B4-BE49-F238E27FC236}">
                <a16:creationId xmlns:a16="http://schemas.microsoft.com/office/drawing/2014/main" id="{6777E789-0C4D-087A-169C-78CC21378A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nimalplanet.tk/animal-planet/canyon-wren-4.jpg">
            <a:extLst>
              <a:ext uri="{FF2B5EF4-FFF2-40B4-BE49-F238E27FC236}">
                <a16:creationId xmlns:a16="http://schemas.microsoft.com/office/drawing/2014/main" id="{E8C0E779-A740-9CE9-5C2C-6BDC66735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0"/>
            <a:ext cx="6964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>
            <a:extLst>
              <a:ext uri="{FF2B5EF4-FFF2-40B4-BE49-F238E27FC236}">
                <a16:creationId xmlns:a16="http://schemas.microsoft.com/office/drawing/2014/main" id="{5221313E-8422-5905-319B-A1E597F4E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Canyon Wren</a:t>
            </a:r>
          </a:p>
        </p:txBody>
      </p:sp>
      <p:pic>
        <p:nvPicPr>
          <p:cNvPr id="4" name="canyonwren.mp3">
            <a:hlinkClick r:id="" action="ppaction://media"/>
            <a:extLst>
              <a:ext uri="{FF2B5EF4-FFF2-40B4-BE49-F238E27FC236}">
                <a16:creationId xmlns:a16="http://schemas.microsoft.com/office/drawing/2014/main" id="{505D74F7-4C17-56D8-8BE2-062C94366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>
            <a:extLst>
              <a:ext uri="{FF2B5EF4-FFF2-40B4-BE49-F238E27FC236}">
                <a16:creationId xmlns:a16="http://schemas.microsoft.com/office/drawing/2014/main" id="{7BF252CE-4C65-4093-BE8F-E0CC49750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All bird songs repeated: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3" name="sonograms10.mp3">
            <a:hlinkClick r:id="" action="ppaction://media"/>
            <a:extLst>
              <a:ext uri="{FF2B5EF4-FFF2-40B4-BE49-F238E27FC236}">
                <a16:creationId xmlns:a16="http://schemas.microsoft.com/office/drawing/2014/main" id="{45444BBF-A706-8333-6E2C-F00D8ADE39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EA7D7C-0AA3-CE6F-F6AF-D4D2515D5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54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Be Aware</a:t>
            </a:r>
            <a:br>
              <a:rPr lang="en-US" altLang="en-US" sz="54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en-US" altLang="en-US" sz="54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of Your  Environment!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If you look more carefully,</a:t>
            </a:r>
            <a:b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you will see more!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If you listen more carefully,</a:t>
            </a:r>
            <a:b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you will hear more!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62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BB081E-3AD1-5B60-C86A-72C6A6532CD9}"/>
              </a:ext>
            </a:extLst>
          </p:cNvPr>
          <p:cNvSpPr txBox="1"/>
          <p:nvPr/>
        </p:nvSpPr>
        <p:spPr>
          <a:xfrm>
            <a:off x="289140" y="2057400"/>
            <a:ext cx="883729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44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 Main Objective of this program</a:t>
            </a:r>
            <a:br>
              <a:rPr lang="en-US" altLang="en-US" sz="44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en-US" altLang="en-US" sz="44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is to help you</a:t>
            </a:r>
            <a:br>
              <a:rPr lang="en-US" altLang="en-US" sz="44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en-US" altLang="en-US" sz="6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Train Your Brain</a:t>
            </a:r>
          </a:p>
          <a:p>
            <a:pPr algn="ctr"/>
            <a:r>
              <a:rPr lang="en-US" altLang="en-US" sz="44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To be </a:t>
            </a:r>
            <a:r>
              <a:rPr lang="en-US" altLang="en-US" sz="440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More Observant!</a:t>
            </a:r>
            <a:endParaRPr kumimoji="0" lang="en-US" altLang="en-US" sz="4400" b="0" i="0" u="none" strike="noStrike" kern="1200" cap="none" spc="0" normalizeH="0" baseline="0" noProof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6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CE088799-1B91-8F3D-4199-A58853428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</a:rPr>
              <a:t>The nature of sound:</a:t>
            </a:r>
            <a:br>
              <a:rPr lang="en-US" altLang="en-US" sz="4000">
                <a:solidFill>
                  <a:srgbClr val="0000FF"/>
                </a:solidFill>
              </a:rPr>
            </a:br>
            <a:r>
              <a:rPr lang="en-US" altLang="en-US" sz="4000">
                <a:solidFill>
                  <a:srgbClr val="0000FF"/>
                </a:solidFill>
              </a:rPr>
              <a:t>Sound is transmitted through the air</a:t>
            </a:r>
            <a:br>
              <a:rPr lang="en-US" altLang="en-US" sz="4000">
                <a:solidFill>
                  <a:srgbClr val="0000FF"/>
                </a:solidFill>
              </a:rPr>
            </a:br>
            <a:r>
              <a:rPr lang="en-US" altLang="en-US" sz="4000">
                <a:solidFill>
                  <a:srgbClr val="0000FF"/>
                </a:solidFill>
              </a:rPr>
              <a:t>as a disturbance of molecules.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</a:rPr>
              <a:t>		No sound in a vacuum.</a:t>
            </a:r>
          </a:p>
        </p:txBody>
      </p:sp>
      <p:pic>
        <p:nvPicPr>
          <p:cNvPr id="3" name="Picture 4" descr="tuning fork animation">
            <a:extLst>
              <a:ext uri="{FF2B5EF4-FFF2-40B4-BE49-F238E27FC236}">
                <a16:creationId xmlns:a16="http://schemas.microsoft.com/office/drawing/2014/main" id="{33FE23DB-E8E3-9F83-DF34-92F7DDBD9E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72390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192F68-2FE6-BD04-45B5-4B2C3B976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1888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0000FF"/>
                </a:solidFill>
              </a:rPr>
              <a:t>Note regions of compression and regions of rarefaction.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 of the inner ear&#10;&#10;Description automatically generated">
            <a:extLst>
              <a:ext uri="{FF2B5EF4-FFF2-40B4-BE49-F238E27FC236}">
                <a16:creationId xmlns:a16="http://schemas.microsoft.com/office/drawing/2014/main" id="{75803176-2A08-2C21-20E4-733B6B435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6735651" cy="4981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82A52C-52D1-CFDA-E6D4-8F91F6F54254}"/>
              </a:ext>
            </a:extLst>
          </p:cNvPr>
          <p:cNvSpPr txBox="1"/>
          <p:nvPr/>
        </p:nvSpPr>
        <p:spPr>
          <a:xfrm>
            <a:off x="1066800" y="228600"/>
            <a:ext cx="72058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The disturbed air molecules hit</a:t>
            </a:r>
            <a:br>
              <a:rPr lang="en-US" sz="4000" dirty="0"/>
            </a:br>
            <a:r>
              <a:rPr lang="en-US" sz="4000" dirty="0"/>
              <a:t>and vibrate the eardrum - - - - -</a:t>
            </a:r>
          </a:p>
        </p:txBody>
      </p:sp>
    </p:spTree>
    <p:extLst>
      <p:ext uri="{BB962C8B-B14F-4D97-AF65-F5344CB8AC3E}">
        <p14:creationId xmlns:p14="http://schemas.microsoft.com/office/powerpoint/2010/main" val="4218414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184AC-A5AF-6B37-0E61-14C0811B4C05}"/>
              </a:ext>
            </a:extLst>
          </p:cNvPr>
          <p:cNvSpPr txBox="1"/>
          <p:nvPr/>
        </p:nvSpPr>
        <p:spPr>
          <a:xfrm>
            <a:off x="0" y="0"/>
            <a:ext cx="9144000" cy="6862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FF0000"/>
                </a:solidFill>
                <a:latin typeface="Arial" charset="0"/>
              </a:rPr>
              <a:t>Functions of Bird Calls and Songs</a:t>
            </a:r>
          </a:p>
          <a:p>
            <a:pPr marL="742950" indent="-742950" eaLnBrk="1" hangingPunct="1">
              <a:buFontTx/>
              <a:buAutoNum type="arabicPeriod"/>
              <a:defRPr/>
            </a:pPr>
            <a:r>
              <a:rPr lang="en-US" sz="4400" dirty="0">
                <a:solidFill>
                  <a:srgbClr val="0000FF"/>
                </a:solidFill>
                <a:latin typeface="Arial" charset="0"/>
              </a:rPr>
              <a:t>Establish a territory.</a:t>
            </a:r>
          </a:p>
          <a:p>
            <a:pPr marL="742950" indent="-742950" eaLnBrk="1" hangingPunct="1">
              <a:buFontTx/>
              <a:buAutoNum type="arabicPeriod"/>
              <a:defRPr/>
            </a:pPr>
            <a:r>
              <a:rPr lang="en-US" sz="4400" dirty="0">
                <a:solidFill>
                  <a:srgbClr val="0000FF"/>
                </a:solidFill>
                <a:latin typeface="Arial" charset="0"/>
              </a:rPr>
              <a:t>Identify same species to each other. </a:t>
            </a:r>
          </a:p>
          <a:p>
            <a:pPr marL="742950" indent="-742950" eaLnBrk="1" hangingPunct="1">
              <a:buFontTx/>
              <a:buAutoNum type="arabicPeriod"/>
              <a:defRPr/>
            </a:pPr>
            <a:r>
              <a:rPr lang="en-US" sz="4400" dirty="0">
                <a:solidFill>
                  <a:srgbClr val="0000FF"/>
                </a:solidFill>
                <a:latin typeface="Arial" charset="0"/>
              </a:rPr>
              <a:t>Attract a mate. </a:t>
            </a:r>
          </a:p>
          <a:p>
            <a:pPr marL="742950" indent="-742950" eaLnBrk="1" hangingPunct="1">
              <a:buFontTx/>
              <a:buAutoNum type="arabicPeriod"/>
              <a:defRPr/>
            </a:pPr>
            <a:r>
              <a:rPr lang="en-US" sz="4400" dirty="0">
                <a:solidFill>
                  <a:srgbClr val="0000FF"/>
                </a:solidFill>
                <a:latin typeface="Arial" charset="0"/>
              </a:rPr>
              <a:t>Reveal its sex in species where the two sexes look similar to each other. </a:t>
            </a:r>
          </a:p>
          <a:p>
            <a:pPr marL="742950" indent="-742950" eaLnBrk="1" hangingPunct="1">
              <a:buFontTx/>
              <a:buAutoNum type="arabicPeriod"/>
              <a:defRPr/>
            </a:pPr>
            <a:r>
              <a:rPr lang="en-US" sz="4400" dirty="0">
                <a:solidFill>
                  <a:srgbClr val="0000FF"/>
                </a:solidFill>
                <a:latin typeface="Arial" charset="0"/>
              </a:rPr>
              <a:t>Stimulate and synchronize courtship behavior.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A3C71E-45DE-3314-022A-151FC61416DD}"/>
              </a:ext>
            </a:extLst>
          </p:cNvPr>
          <p:cNvSpPr txBox="1"/>
          <p:nvPr/>
        </p:nvSpPr>
        <p:spPr>
          <a:xfrm>
            <a:off x="0" y="0"/>
            <a:ext cx="9144000" cy="6862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sz="4400" dirty="0">
              <a:solidFill>
                <a:srgbClr val="FF0000"/>
              </a:solidFill>
              <a:latin typeface="Arial" charset="0"/>
            </a:endParaRPr>
          </a:p>
          <a:p>
            <a:pPr marL="742950" indent="-742950" eaLnBrk="1" hangingPunct="1">
              <a:defRPr/>
            </a:pPr>
            <a:r>
              <a:rPr lang="en-US" sz="4400" dirty="0">
                <a:solidFill>
                  <a:srgbClr val="0000FF"/>
                </a:solidFill>
                <a:latin typeface="Arial" charset="0"/>
              </a:rPr>
              <a:t>6. Maintain the pair bond over time. </a:t>
            </a:r>
          </a:p>
          <a:p>
            <a:pPr marL="742950" indent="-742950" eaLnBrk="1" hangingPunct="1">
              <a:defRPr/>
            </a:pPr>
            <a:r>
              <a:rPr lang="en-US" sz="4400" dirty="0">
                <a:solidFill>
                  <a:srgbClr val="0000FF"/>
                </a:solidFill>
                <a:latin typeface="Arial" charset="0"/>
              </a:rPr>
              <a:t>7. Signal changes in duties, e.g., take over incubation duties. </a:t>
            </a:r>
          </a:p>
          <a:p>
            <a:pPr marL="742950" indent="-742950" eaLnBrk="1" hangingPunct="1">
              <a:defRPr/>
            </a:pPr>
            <a:r>
              <a:rPr lang="en-US" sz="4400" dirty="0">
                <a:solidFill>
                  <a:srgbClr val="0000FF"/>
                </a:solidFill>
                <a:latin typeface="Arial" charset="0"/>
              </a:rPr>
              <a:t>8. Young and parents identify each other by calls and song.</a:t>
            </a:r>
          </a:p>
          <a:p>
            <a:pPr marL="742950" indent="-742950" eaLnBrk="1" hangingPunct="1">
              <a:defRPr/>
            </a:pPr>
            <a:r>
              <a:rPr lang="en-US" sz="4400" dirty="0">
                <a:solidFill>
                  <a:srgbClr val="0000FF"/>
                </a:solidFill>
                <a:latin typeface="Arial" charset="0"/>
              </a:rPr>
              <a:t>9.  Coordinate flock movements.</a:t>
            </a:r>
          </a:p>
          <a:p>
            <a:pPr marL="742950" indent="-742950" eaLnBrk="1" hangingPunct="1">
              <a:defRPr/>
            </a:pPr>
            <a:r>
              <a:rPr lang="en-US" sz="4400" dirty="0">
                <a:solidFill>
                  <a:srgbClr val="0000FF"/>
                </a:solidFill>
                <a:latin typeface="Arial" charset="0"/>
              </a:rPr>
              <a:t>10. Intimidate and scare predators.</a:t>
            </a:r>
          </a:p>
          <a:p>
            <a:pPr marL="742950" indent="-742950" eaLnBrk="1" hangingPunct="1">
              <a:defRPr/>
            </a:pPr>
            <a:r>
              <a:rPr lang="en-US" sz="4400" dirty="0">
                <a:solidFill>
                  <a:srgbClr val="0000FF"/>
                </a:solidFill>
                <a:latin typeface="Arial" charset="0"/>
              </a:rPr>
              <a:t>11. Warning about the </a:t>
            </a:r>
            <a:r>
              <a:rPr lang="en-US" sz="4400">
                <a:solidFill>
                  <a:srgbClr val="0000FF"/>
                </a:solidFill>
                <a:latin typeface="Arial" charset="0"/>
              </a:rPr>
              <a:t>approach of</a:t>
            </a:r>
            <a:br>
              <a:rPr lang="en-US" sz="4400">
                <a:solidFill>
                  <a:srgbClr val="0000FF"/>
                </a:solidFill>
                <a:latin typeface="Arial" charset="0"/>
              </a:rPr>
            </a:br>
            <a:r>
              <a:rPr lang="en-US" sz="440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400" dirty="0">
                <a:solidFill>
                  <a:srgbClr val="0000FF"/>
                </a:solidFill>
                <a:latin typeface="Arial" charset="0"/>
              </a:rPr>
              <a:t>a predator.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F14295-F2CE-A80C-FA99-D062376E5312}"/>
              </a:ext>
            </a:extLst>
          </p:cNvPr>
          <p:cNvSpPr txBox="1"/>
          <p:nvPr/>
        </p:nvSpPr>
        <p:spPr>
          <a:xfrm>
            <a:off x="630856" y="914400"/>
            <a:ext cx="788228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You can train</a:t>
            </a:r>
            <a:br>
              <a:rPr lang="en-US" sz="6000" dirty="0"/>
            </a:br>
            <a:r>
              <a:rPr lang="en-US" sz="6000" dirty="0"/>
              <a:t>your brain</a:t>
            </a:r>
          </a:p>
          <a:p>
            <a:pPr algn="ctr"/>
            <a:r>
              <a:rPr lang="en-US" sz="6000" dirty="0"/>
              <a:t>to listen more carefully</a:t>
            </a:r>
            <a:br>
              <a:rPr lang="en-US" sz="6000" dirty="0"/>
            </a:br>
            <a:r>
              <a:rPr lang="en-US" sz="6000" dirty="0"/>
              <a:t>for details!</a:t>
            </a:r>
          </a:p>
        </p:txBody>
      </p:sp>
    </p:spTree>
    <p:extLst>
      <p:ext uri="{BB962C8B-B14F-4D97-AF65-F5344CB8AC3E}">
        <p14:creationId xmlns:p14="http://schemas.microsoft.com/office/powerpoint/2010/main" val="36556009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5908</TotalTime>
  <Words>528</Words>
  <Application>Microsoft Office PowerPoint</Application>
  <PresentationFormat>On-screen Show (4:3)</PresentationFormat>
  <Paragraphs>86</Paragraphs>
  <Slides>33</Slides>
  <Notes>2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Default Design</vt:lpstr>
      <vt:lpstr>Enhance Your Life and World: Be Aware of Your  Environment!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 L. Winstead</dc:creator>
  <cp:lastModifiedBy>Ray Winstead</cp:lastModifiedBy>
  <cp:revision>321</cp:revision>
  <dcterms:created xsi:type="dcterms:W3CDTF">2004-08-07T01:29:19Z</dcterms:created>
  <dcterms:modified xsi:type="dcterms:W3CDTF">2024-06-25T17:02:13Z</dcterms:modified>
</cp:coreProperties>
</file>